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ags/tag5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ags/tag13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ags/tag2.xml" ContentType="application/vnd.openxmlformats-officedocument.presentationml.tags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06.xml" ContentType="application/vnd.openxmlformats-officedocument.presentationml.slideLayout+xml"/>
  <Override PartName="/ppt/tags/tag15.xml" ContentType="application/vnd.openxmlformats-officedocument.presentationml.tags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ags/tag4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tags/tag12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ags/tag9.xml" ContentType="application/vnd.openxmlformats-officedocument.presentationml.tags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ags/tag1.xml" ContentType="application/vnd.openxmlformats-officedocument.presentationml.tags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  <Override PartName="/ppt/tags/tag14.xml" ContentType="application/vnd.openxmlformats-officedocument.presentationml.tag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  <p:sldMasterId id="2147483670" r:id="rId3"/>
    <p:sldMasterId id="2147483682" r:id="rId4"/>
    <p:sldMasterId id="2147483694" r:id="rId5"/>
    <p:sldMasterId id="2147483706" r:id="rId6"/>
    <p:sldMasterId id="2147483718" r:id="rId7"/>
    <p:sldMasterId id="2147483730" r:id="rId8"/>
    <p:sldMasterId id="2147483742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</p:sldMasterIdLst>
  <p:notesMasterIdLst>
    <p:notesMasterId r:id="rId77"/>
  </p:notesMasterIdLst>
  <p:handoutMasterIdLst>
    <p:handoutMasterId r:id="rId78"/>
  </p:handoutMasterIdLst>
  <p:sldIdLst>
    <p:sldId id="788" r:id="rId17"/>
    <p:sldId id="1127" r:id="rId18"/>
    <p:sldId id="1128" r:id="rId19"/>
    <p:sldId id="1134" r:id="rId20"/>
    <p:sldId id="789" r:id="rId21"/>
    <p:sldId id="1233" r:id="rId22"/>
    <p:sldId id="1135" r:id="rId23"/>
    <p:sldId id="1130" r:id="rId24"/>
    <p:sldId id="1129" r:id="rId25"/>
    <p:sldId id="1305" r:id="rId26"/>
    <p:sldId id="1476" r:id="rId27"/>
    <p:sldId id="1477" r:id="rId28"/>
    <p:sldId id="1428" r:id="rId29"/>
    <p:sldId id="1306" r:id="rId30"/>
    <p:sldId id="1137" r:id="rId31"/>
    <p:sldId id="1139" r:id="rId32"/>
    <p:sldId id="1205" r:id="rId33"/>
    <p:sldId id="1140" r:id="rId34"/>
    <p:sldId id="1206" r:id="rId35"/>
    <p:sldId id="1207" r:id="rId36"/>
    <p:sldId id="1387" r:id="rId37"/>
    <p:sldId id="1389" r:id="rId38"/>
    <p:sldId id="1386" r:id="rId39"/>
    <p:sldId id="1390" r:id="rId40"/>
    <p:sldId id="1349" r:id="rId41"/>
    <p:sldId id="1234" r:id="rId42"/>
    <p:sldId id="1235" r:id="rId43"/>
    <p:sldId id="1145" r:id="rId44"/>
    <p:sldId id="1146" r:id="rId45"/>
    <p:sldId id="1148" r:id="rId46"/>
    <p:sldId id="1149" r:id="rId47"/>
    <p:sldId id="1150" r:id="rId48"/>
    <p:sldId id="1151" r:id="rId49"/>
    <p:sldId id="1152" r:id="rId50"/>
    <p:sldId id="1153" r:id="rId51"/>
    <p:sldId id="1155" r:id="rId52"/>
    <p:sldId id="1271" r:id="rId53"/>
    <p:sldId id="1272" r:id="rId54"/>
    <p:sldId id="1273" r:id="rId55"/>
    <p:sldId id="1274" r:id="rId56"/>
    <p:sldId id="1275" r:id="rId57"/>
    <p:sldId id="1388" r:id="rId58"/>
    <p:sldId id="1285" r:id="rId59"/>
    <p:sldId id="1287" r:id="rId60"/>
    <p:sldId id="1288" r:id="rId61"/>
    <p:sldId id="1289" r:id="rId62"/>
    <p:sldId id="1290" r:id="rId63"/>
    <p:sldId id="1291" r:id="rId64"/>
    <p:sldId id="1292" r:id="rId65"/>
    <p:sldId id="1293" r:id="rId66"/>
    <p:sldId id="1294" r:id="rId67"/>
    <p:sldId id="1295" r:id="rId68"/>
    <p:sldId id="1296" r:id="rId69"/>
    <p:sldId id="1297" r:id="rId70"/>
    <p:sldId id="1298" r:id="rId71"/>
    <p:sldId id="1299" r:id="rId72"/>
    <p:sldId id="1300" r:id="rId73"/>
    <p:sldId id="1301" r:id="rId74"/>
    <p:sldId id="1042" r:id="rId75"/>
    <p:sldId id="610" r:id="rId76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华文细黑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华文细黑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华文细黑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华文细黑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华文细黑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华文细黑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华文细黑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华文细黑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华文细黑" pitchFamily="2" charset="-122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869">
          <p15:clr>
            <a:srgbClr val="A4A3A4"/>
          </p15:clr>
        </p15:guide>
        <p15:guide id="2" orient="horz" pos="256">
          <p15:clr>
            <a:srgbClr val="A4A3A4"/>
          </p15:clr>
        </p15:guide>
        <p15:guide id="3" orient="horz" pos="4136">
          <p15:clr>
            <a:srgbClr val="A4A3A4"/>
          </p15:clr>
        </p15:guide>
        <p15:guide id="4" orient="horz" pos="75">
          <p15:clr>
            <a:srgbClr val="A4A3A4"/>
          </p15:clr>
        </p15:guide>
        <p15:guide id="5" pos="5523">
          <p15:clr>
            <a:srgbClr val="A4A3A4"/>
          </p15:clr>
        </p15:guide>
        <p15:guide id="6" pos="2880">
          <p15:clr>
            <a:srgbClr val="A4A3A4"/>
          </p15:clr>
        </p15:guide>
        <p15:guide id="7" pos="3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FFFFFF"/>
    <a:srgbClr val="000800"/>
    <a:srgbClr val="000099"/>
    <a:srgbClr val="1C1C1C"/>
    <a:srgbClr val="C02500"/>
    <a:srgbClr val="FF6743"/>
    <a:srgbClr val="C0C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52"/>
    <p:restoredTop sz="94666"/>
  </p:normalViewPr>
  <p:slideViewPr>
    <p:cSldViewPr showGuides="1">
      <p:cViewPr varScale="1">
        <p:scale>
          <a:sx n="108" d="100"/>
          <a:sy n="108" d="100"/>
        </p:scale>
        <p:origin x="-1704" y="-78"/>
      </p:cViewPr>
      <p:guideLst>
        <p:guide orient="horz" pos="3869"/>
        <p:guide orient="horz" pos="256"/>
        <p:guide orient="horz" pos="4136"/>
        <p:guide orient="horz" pos="75"/>
        <p:guide pos="5523"/>
        <p:guide pos="2880"/>
        <p:guide pos="3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76" Type="http://schemas.openxmlformats.org/officeDocument/2006/relationships/slide" Target="slides/slide6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slide" Target="slides/slide50.xml"/><Relationship Id="rId74" Type="http://schemas.openxmlformats.org/officeDocument/2006/relationships/slide" Target="slides/slide58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5.xml"/><Relationship Id="rId82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slide" Target="slides/slide57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77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 b="0" i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 b="0" i="1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106500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 b="0" i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altLang="zh-CN" sz="1200" b="0" i="1" dirty="0"/>
              <a:pPr lvl="0" algn="r" eaLnBrk="1" hangingPunct="1"/>
              <a:t>‹#›</a:t>
            </a:fld>
            <a:endParaRPr lang="en-US" altLang="zh-CN" sz="1200" b="0" i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7523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075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pPr lvl="0" eaLnBrk="1" hangingPunct="1"/>
              <a:t>1</a:t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8547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085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b="0" i="1" dirty="0">
                <a:latin typeface="Calibri" panose="020F0502020204030204" pitchFamily="34" charset="0"/>
                <a:ea typeface="宋体" panose="02010600030101010101" pitchFamily="2" charset="-122"/>
              </a:rPr>
              <a:pPr lvl="0" algn="r" eaLnBrk="1" hangingPunct="1"/>
              <a:t>17</a:t>
            </a:fld>
            <a:endParaRPr lang="en-US" altLang="zh-CN" sz="1200" b="0" i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图片 6" descr="w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图片 6" descr="w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45720" rIns="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图片 7" descr="3.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10" name="灯片编号占位符 2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zh-CN" altLang="en-US" sz="1400" b="0" i="1" dirty="0"/>
              <a:pPr algn="r" eaLnBrk="1" hangingPunct="1"/>
              <a:t>‹#›</a:t>
            </a:fld>
            <a:endParaRPr lang="zh-CN" altLang="en-US" sz="1400" b="0" i="1" dirty="0"/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45720" rIns="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b="0" i="1" dirty="0"/>
              <a:pPr lvl="0" algn="r" eaLnBrk="1" hangingPunct="1"/>
              <a:t>‹#›</a:t>
            </a:fld>
            <a:endParaRPr lang="zh-CN" altLang="en-US" sz="1400" b="0" i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b="0" i="1" dirty="0"/>
              <a:pPr lvl="0" algn="r" eaLnBrk="1" hangingPunct="1"/>
              <a:t>‹#›</a:t>
            </a:fld>
            <a:endParaRPr lang="zh-CN" altLang="en-US" sz="1400" b="0" i="1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45720" rIns="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b="0" i="1" dirty="0"/>
              <a:pPr lvl="0" algn="r" eaLnBrk="1" hangingPunct="1"/>
              <a:t>‹#›</a:t>
            </a:fld>
            <a:endParaRPr lang="zh-CN" altLang="en-US" sz="1400" b="0" i="1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45720" rIns="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b="0" i="1" dirty="0"/>
              <a:pPr lvl="0" algn="r" eaLnBrk="1" hangingPunct="1"/>
              <a:t>‹#›</a:t>
            </a:fld>
            <a:endParaRPr lang="zh-CN" altLang="en-US" sz="1400" b="0" i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45720" rIns="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b="0" i="1" dirty="0"/>
              <a:pPr lvl="0" algn="r" eaLnBrk="1" hangingPunct="1"/>
              <a:t>‹#›</a:t>
            </a:fld>
            <a:endParaRPr lang="zh-CN" altLang="en-US" sz="1400" b="0" i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45720" rIns="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>
    <p:cover dir="u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over dir="u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图片 6" descr="w04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27487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27488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over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b="0" i="1" dirty="0"/>
              <a:pPr lvl="0" algn="r" eaLnBrk="1" hangingPunct="1"/>
              <a:t>‹#›</a:t>
            </a:fld>
            <a:endParaRPr lang="zh-CN" altLang="en-US" sz="1400" b="0" i="1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over dir="u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>
    <p:cover dir="u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u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图片 6" descr="w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cover dir="u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图片 6" descr="图片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91059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188913"/>
            <a:ext cx="2051050" cy="611981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03925" cy="611981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over dir="u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图片 6" descr="w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图片 6" descr="w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图片 6" descr="w0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b="0" i="1" dirty="0"/>
              <a:pPr lvl="0" algn="r" eaLnBrk="1" hangingPunct="1"/>
              <a:t>‹#›</a:t>
            </a:fld>
            <a:endParaRPr lang="zh-CN" altLang="en-US" sz="1400" b="0" i="1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b="0" i="1" dirty="0"/>
              <a:pPr lvl="0" algn="r" eaLnBrk="1" hangingPunct="1"/>
              <a:t>‹#›</a:t>
            </a:fld>
            <a:endParaRPr lang="zh-CN" altLang="en-US" sz="1400" b="0" i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图片 7" descr="w0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图片 8" descr="w04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over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b="0" i="1" dirty="0"/>
              <a:pPr lvl="0" algn="r" eaLnBrk="1" hangingPunct="1"/>
              <a:t>‹#›</a:t>
            </a:fld>
            <a:endParaRPr lang="zh-CN" altLang="en-US" sz="1400" b="0" i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图片 6" descr="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8" name="图片 7" descr="w4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eaLnBrk="1" hangingPunct="1"/>
            <a:r>
              <a:rPr lang="de-DE" altLang="en-US" sz="1000" dirty="0">
                <a:ea typeface="Arial" panose="020B0604020202020204" pitchFamily="34" charset="0"/>
              </a:rPr>
              <a:t>Page </a:t>
            </a:r>
            <a:r>
              <a:rPr lang="de-DE" altLang="en-US" sz="1000" dirty="0">
                <a:ea typeface="Arial" panose="020B0604020202020204" pitchFamily="34" charset="0"/>
                <a:sym typeface="Wingdings" panose="05000000000000000000" pitchFamily="2" charset="2"/>
              </a:rPr>
              <a:t></a:t>
            </a:r>
            <a:r>
              <a:rPr lang="de-DE" altLang="en-US" sz="1000" dirty="0">
                <a:ea typeface="Arial" panose="020B0604020202020204" pitchFamily="34" charset="0"/>
              </a:rPr>
              <a:t> </a:t>
            </a:r>
            <a:fld id="{9A0DB2DC-4C9A-4742-B13C-FB6460FD3503}" type="slidenum">
              <a:rPr lang="de-DE" altLang="en-US" sz="1000" dirty="0">
                <a:ea typeface="Arial" panose="020B0604020202020204" pitchFamily="34" charset="0"/>
              </a:rPr>
              <a:pPr lvl="0" eaLnBrk="1" hangingPunct="1"/>
              <a:t>‹#›</a:t>
            </a:fld>
            <a:endParaRPr lang="de-DE" altLang="en-US" sz="1000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eaLnBrk="1" hangingPunct="1"/>
            <a:r>
              <a:rPr lang="de-DE" altLang="en-US" sz="1000" dirty="0">
                <a:ea typeface="Arial" panose="020B0604020202020204" pitchFamily="34" charset="0"/>
              </a:rPr>
              <a:t>Page </a:t>
            </a:r>
            <a:r>
              <a:rPr lang="de-DE" altLang="en-US" sz="1000" dirty="0">
                <a:ea typeface="Arial" panose="020B0604020202020204" pitchFamily="34" charset="0"/>
                <a:sym typeface="Wingdings" panose="05000000000000000000" pitchFamily="2" charset="2"/>
              </a:rPr>
              <a:t></a:t>
            </a:r>
            <a:r>
              <a:rPr lang="de-DE" altLang="en-US" sz="1000" dirty="0">
                <a:ea typeface="Arial" panose="020B0604020202020204" pitchFamily="34" charset="0"/>
              </a:rPr>
              <a:t> </a:t>
            </a:r>
            <a:fld id="{9A0DB2DC-4C9A-4742-B13C-FB6460FD3503}" type="slidenum">
              <a:rPr lang="de-DE" altLang="en-US" sz="1000" dirty="0">
                <a:ea typeface="Arial" panose="020B0604020202020204" pitchFamily="34" charset="0"/>
              </a:rPr>
              <a:pPr lvl="0" eaLnBrk="1" hangingPunct="1"/>
              <a:t>‹#›</a:t>
            </a:fld>
            <a:endParaRPr lang="de-DE" altLang="en-US" sz="1000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eaLnBrk="1" hangingPunct="1"/>
            <a:r>
              <a:rPr lang="de-DE" altLang="en-US" sz="1000" dirty="0">
                <a:ea typeface="Arial" panose="020B0604020202020204" pitchFamily="34" charset="0"/>
              </a:rPr>
              <a:t>Page </a:t>
            </a:r>
            <a:r>
              <a:rPr lang="de-DE" altLang="en-US" sz="1000" dirty="0">
                <a:ea typeface="Arial" panose="020B0604020202020204" pitchFamily="34" charset="0"/>
                <a:sym typeface="Wingdings" panose="05000000000000000000" pitchFamily="2" charset="2"/>
              </a:rPr>
              <a:t></a:t>
            </a:r>
            <a:r>
              <a:rPr lang="de-DE" altLang="en-US" sz="1000" dirty="0">
                <a:ea typeface="Arial" panose="020B0604020202020204" pitchFamily="34" charset="0"/>
              </a:rPr>
              <a:t> </a:t>
            </a:r>
            <a:fld id="{9A0DB2DC-4C9A-4742-B13C-FB6460FD3503}" type="slidenum">
              <a:rPr lang="de-DE" altLang="en-US" sz="1000" dirty="0">
                <a:ea typeface="Arial" panose="020B0604020202020204" pitchFamily="34" charset="0"/>
              </a:rPr>
              <a:pPr lvl="0" eaLnBrk="1" hangingPunct="1"/>
              <a:t>‹#›</a:t>
            </a:fld>
            <a:endParaRPr lang="de-DE" altLang="en-US" sz="1000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eaLnBrk="1" hangingPunct="1"/>
            <a:r>
              <a:rPr lang="de-DE" altLang="en-US" sz="1000" dirty="0">
                <a:ea typeface="Arial" panose="020B0604020202020204" pitchFamily="34" charset="0"/>
              </a:rPr>
              <a:t>Page </a:t>
            </a:r>
            <a:r>
              <a:rPr lang="de-DE" altLang="en-US" sz="1000" dirty="0">
                <a:ea typeface="Arial" panose="020B0604020202020204" pitchFamily="34" charset="0"/>
                <a:sym typeface="Wingdings" panose="05000000000000000000" pitchFamily="2" charset="2"/>
              </a:rPr>
              <a:t></a:t>
            </a:r>
            <a:r>
              <a:rPr lang="de-DE" altLang="en-US" sz="1000" dirty="0">
                <a:ea typeface="Arial" panose="020B0604020202020204" pitchFamily="34" charset="0"/>
              </a:rPr>
              <a:t> </a:t>
            </a:r>
            <a:fld id="{9A0DB2DC-4C9A-4742-B13C-FB6460FD3503}" type="slidenum">
              <a:rPr lang="de-DE" altLang="en-US" sz="1000" dirty="0">
                <a:ea typeface="Arial" panose="020B0604020202020204" pitchFamily="34" charset="0"/>
              </a:rPr>
              <a:pPr lvl="0" eaLnBrk="1" hangingPunct="1"/>
              <a:t>‹#›</a:t>
            </a:fld>
            <a:endParaRPr lang="de-DE" altLang="en-US" sz="1000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eaLnBrk="1" hangingPunct="1"/>
            <a:r>
              <a:rPr lang="de-DE" altLang="en-US" sz="1000" dirty="0">
                <a:ea typeface="Arial" panose="020B0604020202020204" pitchFamily="34" charset="0"/>
              </a:rPr>
              <a:t>Page </a:t>
            </a:r>
            <a:r>
              <a:rPr lang="de-DE" altLang="en-US" sz="1000" dirty="0">
                <a:ea typeface="Arial" panose="020B0604020202020204" pitchFamily="34" charset="0"/>
                <a:sym typeface="Wingdings" panose="05000000000000000000" pitchFamily="2" charset="2"/>
              </a:rPr>
              <a:t></a:t>
            </a:r>
            <a:r>
              <a:rPr lang="de-DE" altLang="en-US" sz="1000" dirty="0">
                <a:ea typeface="Arial" panose="020B0604020202020204" pitchFamily="34" charset="0"/>
              </a:rPr>
              <a:t> </a:t>
            </a:r>
            <a:fld id="{9A0DB2DC-4C9A-4742-B13C-FB6460FD3503}" type="slidenum">
              <a:rPr lang="de-DE" altLang="en-US" sz="1000" dirty="0">
                <a:ea typeface="Arial" panose="020B0604020202020204" pitchFamily="34" charset="0"/>
              </a:rPr>
              <a:pPr lvl="0" eaLnBrk="1" hangingPunct="1"/>
              <a:t>‹#›</a:t>
            </a:fld>
            <a:endParaRPr lang="de-DE" altLang="en-US" sz="1000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eaLnBrk="1" hangingPunct="1"/>
            <a:r>
              <a:rPr lang="de-DE" altLang="en-US" sz="1000" dirty="0">
                <a:ea typeface="Arial" panose="020B0604020202020204" pitchFamily="34" charset="0"/>
              </a:rPr>
              <a:t>Page </a:t>
            </a:r>
            <a:r>
              <a:rPr lang="de-DE" altLang="en-US" sz="1000" dirty="0">
                <a:ea typeface="Arial" panose="020B0604020202020204" pitchFamily="34" charset="0"/>
                <a:sym typeface="Wingdings" panose="05000000000000000000" pitchFamily="2" charset="2"/>
              </a:rPr>
              <a:t></a:t>
            </a:r>
            <a:r>
              <a:rPr lang="de-DE" altLang="en-US" sz="1000" dirty="0">
                <a:ea typeface="Arial" panose="020B0604020202020204" pitchFamily="34" charset="0"/>
              </a:rPr>
              <a:t> </a:t>
            </a:r>
            <a:fld id="{9A0DB2DC-4C9A-4742-B13C-FB6460FD3503}" type="slidenum">
              <a:rPr lang="de-DE" altLang="en-US" sz="1000" dirty="0">
                <a:ea typeface="Arial" panose="020B0604020202020204" pitchFamily="34" charset="0"/>
              </a:rPr>
              <a:pPr lvl="0" eaLnBrk="1" hangingPunct="1"/>
              <a:t>‹#›</a:t>
            </a:fld>
            <a:endParaRPr lang="de-DE" altLang="en-US" sz="1000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eaLnBrk="1" hangingPunct="1"/>
            <a:r>
              <a:rPr lang="de-DE" altLang="en-US" sz="1000" dirty="0">
                <a:ea typeface="Arial" panose="020B0604020202020204" pitchFamily="34" charset="0"/>
              </a:rPr>
              <a:t>Page </a:t>
            </a:r>
            <a:r>
              <a:rPr lang="de-DE" altLang="en-US" sz="1000" dirty="0">
                <a:ea typeface="Arial" panose="020B0604020202020204" pitchFamily="34" charset="0"/>
                <a:sym typeface="Wingdings" panose="05000000000000000000" pitchFamily="2" charset="2"/>
              </a:rPr>
              <a:t></a:t>
            </a:r>
            <a:r>
              <a:rPr lang="de-DE" altLang="en-US" sz="1000" dirty="0">
                <a:ea typeface="Arial" panose="020B0604020202020204" pitchFamily="34" charset="0"/>
              </a:rPr>
              <a:t> </a:t>
            </a:r>
            <a:fld id="{9A0DB2DC-4C9A-4742-B13C-FB6460FD3503}" type="slidenum">
              <a:rPr lang="de-DE" altLang="en-US" sz="1000" dirty="0">
                <a:ea typeface="Arial" panose="020B0604020202020204" pitchFamily="34" charset="0"/>
              </a:rPr>
              <a:pPr lvl="0" eaLnBrk="1" hangingPunct="1"/>
              <a:t>‹#›</a:t>
            </a:fld>
            <a:endParaRPr lang="de-DE" altLang="en-US" sz="1000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eaLnBrk="1" hangingPunct="1"/>
            <a:r>
              <a:rPr lang="de-DE" altLang="en-US" sz="1000" dirty="0">
                <a:ea typeface="Arial" panose="020B0604020202020204" pitchFamily="34" charset="0"/>
              </a:rPr>
              <a:t>Page </a:t>
            </a:r>
            <a:r>
              <a:rPr lang="de-DE" altLang="en-US" sz="1000" dirty="0">
                <a:ea typeface="Arial" panose="020B0604020202020204" pitchFamily="34" charset="0"/>
                <a:sym typeface="Wingdings" panose="05000000000000000000" pitchFamily="2" charset="2"/>
              </a:rPr>
              <a:t></a:t>
            </a:r>
            <a:r>
              <a:rPr lang="de-DE" altLang="en-US" sz="1000" dirty="0">
                <a:ea typeface="Arial" panose="020B0604020202020204" pitchFamily="34" charset="0"/>
              </a:rPr>
              <a:t> </a:t>
            </a:r>
            <a:fld id="{9A0DB2DC-4C9A-4742-B13C-FB6460FD3503}" type="slidenum">
              <a:rPr lang="de-DE" altLang="en-US" sz="1000" dirty="0">
                <a:ea typeface="Arial" panose="020B0604020202020204" pitchFamily="34" charset="0"/>
              </a:rPr>
              <a:pPr lvl="0" eaLnBrk="1" hangingPunct="1"/>
              <a:t>‹#›</a:t>
            </a:fld>
            <a:endParaRPr lang="de-DE" altLang="en-US" sz="1000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45720" rIns="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eaLnBrk="1" hangingPunct="1"/>
            <a:r>
              <a:rPr lang="de-DE" altLang="en-US" sz="1000" dirty="0">
                <a:ea typeface="Arial" panose="020B0604020202020204" pitchFamily="34" charset="0"/>
              </a:rPr>
              <a:t>Page </a:t>
            </a:r>
            <a:r>
              <a:rPr lang="de-DE" altLang="en-US" sz="1000" dirty="0">
                <a:ea typeface="Arial" panose="020B0604020202020204" pitchFamily="34" charset="0"/>
                <a:sym typeface="Wingdings" panose="05000000000000000000" pitchFamily="2" charset="2"/>
              </a:rPr>
              <a:t></a:t>
            </a:r>
            <a:r>
              <a:rPr lang="de-DE" altLang="en-US" sz="1000" dirty="0">
                <a:ea typeface="Arial" panose="020B0604020202020204" pitchFamily="34" charset="0"/>
              </a:rPr>
              <a:t> </a:t>
            </a:r>
            <a:fld id="{9A0DB2DC-4C9A-4742-B13C-FB6460FD3503}" type="slidenum">
              <a:rPr lang="de-DE" altLang="en-US" sz="1000" dirty="0">
                <a:ea typeface="Arial" panose="020B0604020202020204" pitchFamily="34" charset="0"/>
              </a:rPr>
              <a:pPr lvl="0" eaLnBrk="1" hangingPunct="1"/>
              <a:t>‹#›</a:t>
            </a:fld>
            <a:endParaRPr lang="de-DE" altLang="en-US" sz="1000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eaLnBrk="1" hangingPunct="1"/>
            <a:r>
              <a:rPr lang="de-DE" altLang="en-US" sz="1000" dirty="0">
                <a:ea typeface="Arial" panose="020B0604020202020204" pitchFamily="34" charset="0"/>
              </a:rPr>
              <a:t>Page </a:t>
            </a:r>
            <a:r>
              <a:rPr lang="de-DE" altLang="en-US" sz="1000" dirty="0">
                <a:ea typeface="Arial" panose="020B0604020202020204" pitchFamily="34" charset="0"/>
                <a:sym typeface="Wingdings" panose="05000000000000000000" pitchFamily="2" charset="2"/>
              </a:rPr>
              <a:t></a:t>
            </a:r>
            <a:r>
              <a:rPr lang="de-DE" altLang="en-US" sz="1000" dirty="0">
                <a:ea typeface="Arial" panose="020B0604020202020204" pitchFamily="34" charset="0"/>
              </a:rPr>
              <a:t> </a:t>
            </a:r>
            <a:fld id="{9A0DB2DC-4C9A-4742-B13C-FB6460FD3503}" type="slidenum">
              <a:rPr lang="de-DE" altLang="en-US" sz="1000" dirty="0">
                <a:ea typeface="Arial" panose="020B0604020202020204" pitchFamily="34" charset="0"/>
              </a:rPr>
              <a:pPr lvl="0" eaLnBrk="1" hangingPunct="1"/>
              <a:t>‹#›</a:t>
            </a:fld>
            <a:endParaRPr lang="de-DE" altLang="en-US" sz="1000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eaLnBrk="1" hangingPunct="1"/>
            <a:r>
              <a:rPr lang="de-DE" altLang="en-US" sz="1000" dirty="0">
                <a:ea typeface="Arial" panose="020B0604020202020204" pitchFamily="34" charset="0"/>
              </a:rPr>
              <a:t>Page </a:t>
            </a:r>
            <a:r>
              <a:rPr lang="de-DE" altLang="en-US" sz="1000" dirty="0">
                <a:ea typeface="Arial" panose="020B0604020202020204" pitchFamily="34" charset="0"/>
                <a:sym typeface="Wingdings" panose="05000000000000000000" pitchFamily="2" charset="2"/>
              </a:rPr>
              <a:t></a:t>
            </a:r>
            <a:r>
              <a:rPr lang="de-DE" altLang="en-US" sz="1000" dirty="0">
                <a:ea typeface="Arial" panose="020B0604020202020204" pitchFamily="34" charset="0"/>
              </a:rPr>
              <a:t> </a:t>
            </a:r>
            <a:fld id="{9A0DB2DC-4C9A-4742-B13C-FB6460FD3503}" type="slidenum">
              <a:rPr lang="de-DE" altLang="en-US" sz="1000" dirty="0">
                <a:ea typeface="Arial" panose="020B0604020202020204" pitchFamily="34" charset="0"/>
              </a:rPr>
              <a:pPr lvl="0" eaLnBrk="1" hangingPunct="1"/>
              <a:t>‹#›</a:t>
            </a:fld>
            <a:endParaRPr lang="de-DE" altLang="en-US" sz="1000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>
    <p:cover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over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cover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27487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27488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over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over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>
    <p:cover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图片 6" descr="w0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cover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over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188913"/>
            <a:ext cx="2051050" cy="611981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03925" cy="611981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over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图片 6" descr="w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over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45720" rIns="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图片 6" descr="w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45720" rIns="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图片 6" descr="w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45720" rIns="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图片 6" descr="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45720" rIns="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图片 6" descr="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图片 7" descr="w4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45720" rIns="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空心弧 6"/>
          <p:cNvSpPr/>
          <p:nvPr/>
        </p:nvSpPr>
        <p:spPr bwMode="auto">
          <a:xfrm rot="7086271">
            <a:off x="5078413" y="2563813"/>
            <a:ext cx="1482725" cy="1482725"/>
          </a:xfrm>
          <a:prstGeom prst="blockArc">
            <a:avLst>
              <a:gd name="adj1" fmla="val 5502533"/>
              <a:gd name="adj2" fmla="val 1980318"/>
              <a:gd name="adj3" fmla="val 1053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743200" y="2869200"/>
            <a:ext cx="3276000" cy="1008000"/>
          </a:xfrm>
        </p:spPr>
        <p:txBody>
          <a:bodyPr anchor="t">
            <a:normAutofit/>
          </a:bodyPr>
          <a:lstStyle>
            <a:lvl1pPr>
              <a:defRPr sz="6000" b="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3024000" y="3916799"/>
            <a:ext cx="2192400" cy="527615"/>
          </a:xfrm>
        </p:spPr>
        <p:txBody>
          <a:bodyPr>
            <a:normAutofit/>
          </a:bodyPr>
          <a:lstStyle>
            <a:lvl1pPr marL="0" indent="0" algn="dist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1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/>
            <a:fld id="{9A0DB2DC-4C9A-4742-B13C-FB6460FD3503}" type="slidenum">
              <a:rPr lang="zh-CN" altLang="en-US" dirty="0">
                <a:ea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408675"/>
            <a:ext cx="7887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1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/>
            <a:fld id="{9A0DB2DC-4C9A-4742-B13C-FB6460FD3503}" type="slidenum">
              <a:rPr lang="zh-CN" altLang="en-US" dirty="0">
                <a:ea typeface="Arial" panose="020B0604020202020204" pitchFamily="34" charset="0"/>
              </a:rPr>
              <a:pPr lvl="0" eaLnBrk="1" hangingPunct="1"/>
              <a:t>‹#›</a:t>
            </a:fld>
            <a:endParaRPr lang="zh-CN" altLang="en-US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18" Type="http://schemas.openxmlformats.org/officeDocument/2006/relationships/slideLayout" Target="../slideLayouts/slideLayout183.xml"/><Relationship Id="rId26" Type="http://schemas.openxmlformats.org/officeDocument/2006/relationships/slideLayout" Target="../slideLayouts/slideLayout191.xml"/><Relationship Id="rId39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168.xml"/><Relationship Id="rId21" Type="http://schemas.openxmlformats.org/officeDocument/2006/relationships/slideLayout" Target="../slideLayouts/slideLayout186.xml"/><Relationship Id="rId34" Type="http://schemas.openxmlformats.org/officeDocument/2006/relationships/slideLayout" Target="../slideLayouts/slideLayout199.xml"/><Relationship Id="rId42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17" Type="http://schemas.openxmlformats.org/officeDocument/2006/relationships/slideLayout" Target="../slideLayouts/slideLayout182.xml"/><Relationship Id="rId25" Type="http://schemas.openxmlformats.org/officeDocument/2006/relationships/slideLayout" Target="../slideLayouts/slideLayout190.xml"/><Relationship Id="rId33" Type="http://schemas.openxmlformats.org/officeDocument/2006/relationships/slideLayout" Target="../slideLayouts/slideLayout198.xml"/><Relationship Id="rId38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67.xml"/><Relationship Id="rId16" Type="http://schemas.openxmlformats.org/officeDocument/2006/relationships/slideLayout" Target="../slideLayouts/slideLayout181.xml"/><Relationship Id="rId20" Type="http://schemas.openxmlformats.org/officeDocument/2006/relationships/slideLayout" Target="../slideLayouts/slideLayout185.xml"/><Relationship Id="rId29" Type="http://schemas.openxmlformats.org/officeDocument/2006/relationships/slideLayout" Target="../slideLayouts/slideLayout194.xml"/><Relationship Id="rId41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24" Type="http://schemas.openxmlformats.org/officeDocument/2006/relationships/slideLayout" Target="../slideLayouts/slideLayout189.xml"/><Relationship Id="rId32" Type="http://schemas.openxmlformats.org/officeDocument/2006/relationships/slideLayout" Target="../slideLayouts/slideLayout197.xml"/><Relationship Id="rId37" Type="http://schemas.openxmlformats.org/officeDocument/2006/relationships/slideLayout" Target="../slideLayouts/slideLayout202.xml"/><Relationship Id="rId40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70.xml"/><Relationship Id="rId15" Type="http://schemas.openxmlformats.org/officeDocument/2006/relationships/slideLayout" Target="../slideLayouts/slideLayout180.xml"/><Relationship Id="rId23" Type="http://schemas.openxmlformats.org/officeDocument/2006/relationships/slideLayout" Target="../slideLayouts/slideLayout188.xml"/><Relationship Id="rId28" Type="http://schemas.openxmlformats.org/officeDocument/2006/relationships/slideLayout" Target="../slideLayouts/slideLayout193.xml"/><Relationship Id="rId36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175.xml"/><Relationship Id="rId19" Type="http://schemas.openxmlformats.org/officeDocument/2006/relationships/slideLayout" Target="../slideLayouts/slideLayout184.xml"/><Relationship Id="rId31" Type="http://schemas.openxmlformats.org/officeDocument/2006/relationships/slideLayout" Target="../slideLayouts/slideLayout196.xml"/><Relationship Id="rId44" Type="http://schemas.openxmlformats.org/officeDocument/2006/relationships/image" Target="../media/image1.jpeg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79.xml"/><Relationship Id="rId22" Type="http://schemas.openxmlformats.org/officeDocument/2006/relationships/slideLayout" Target="../slideLayouts/slideLayout187.xml"/><Relationship Id="rId27" Type="http://schemas.openxmlformats.org/officeDocument/2006/relationships/slideLayout" Target="../slideLayouts/slideLayout192.xml"/><Relationship Id="rId30" Type="http://schemas.openxmlformats.org/officeDocument/2006/relationships/slideLayout" Target="../slideLayouts/slideLayout195.xml"/><Relationship Id="rId35" Type="http://schemas.openxmlformats.org/officeDocument/2006/relationships/slideLayout" Target="../slideLayouts/slideLayout200.xml"/><Relationship Id="rId43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image" Target="../media/image13.jpeg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1027" name="Rectangle 31"/>
          <p:cNvSpPr>
            <a:spLocks noGrp="1"/>
          </p:cNvSpPr>
          <p:nvPr>
            <p:ph type="body"/>
          </p:nvPr>
        </p:nvSpPr>
        <p:spPr>
          <a:xfrm>
            <a:off x="468313" y="1125538"/>
            <a:ext cx="8207375" cy="51831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1028" name="Rectangle 27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07375" cy="5746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851275" y="6524625"/>
            <a:ext cx="1439863" cy="196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lvl="0" algn="ctr" eaLnBrk="1" hangingPunct="1"/>
            <a:r>
              <a:rPr lang="de-DE" altLang="en-US" sz="1000" i="1" dirty="0"/>
              <a:t>Page </a:t>
            </a:r>
            <a:r>
              <a:rPr lang="de-DE" altLang="en-US" sz="1000" i="1" dirty="0">
                <a:sym typeface="MS UI Gothic" panose="020B0600070205080204" pitchFamily="34" charset="-128"/>
              </a:rPr>
              <a:t></a:t>
            </a:r>
            <a:r>
              <a:rPr lang="de-DE" altLang="en-US" sz="1000" i="1" dirty="0"/>
              <a:t> </a:t>
            </a:r>
            <a:fld id="{9A0DB2DC-4C9A-4742-B13C-FB6460FD3503}" type="slidenum">
              <a:rPr lang="zh-CN" altLang="en-US" sz="1000" i="1" dirty="0"/>
              <a:pPr lvl="0" algn="ctr" eaLnBrk="1" hangingPunct="1"/>
              <a:t>‹#›</a:t>
            </a:fld>
            <a:endParaRPr lang="zh-CN" altLang="en-US" sz="1000" i="1" dirty="0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468313" y="260350"/>
            <a:ext cx="1389063" cy="3492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prstDash val="dash"/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de-DE" altLang="en-US" sz="14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itchFamily="2" charset="-122"/>
                <a:cs typeface="+mn-cs"/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cover dir="u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16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14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de-DE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itchFamily="2" charset="-122"/>
                <a:cs typeface="+mn-cs"/>
              </a:rPr>
              <a:t>YOUR LOGO</a:t>
            </a:r>
          </a:p>
        </p:txBody>
      </p:sp>
      <p:sp>
        <p:nvSpPr>
          <p:cNvPr id="10244" name="Rectangle 7"/>
          <p:cNvSpPr>
            <a:spLocks noGrp="1"/>
          </p:cNvSpPr>
          <p:nvPr>
            <p:ph type="title"/>
          </p:nvPr>
        </p:nvSpPr>
        <p:spPr>
          <a:xfrm>
            <a:off x="304800" y="192088"/>
            <a:ext cx="5540375" cy="60007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lvl="0"/>
            <a:r>
              <a:rPr lang="zh-CN" altLang="zh-CN" dirty="0"/>
              <a:t>Klicken Sie, um das Titelformat zu bearbeiten</a:t>
            </a:r>
          </a:p>
        </p:txBody>
      </p:sp>
      <p:sp>
        <p:nvSpPr>
          <p:cNvPr id="10245" name="Rectangle 12"/>
          <p:cNvSpPr>
            <a:spLocks noGrp="1"/>
          </p:cNvSpPr>
          <p:nvPr>
            <p:ph type="body"/>
          </p:nvPr>
        </p:nvSpPr>
        <p:spPr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</a:ln>
        </p:spPr>
        <p:txBody>
          <a:bodyPr lIns="0" rIns="0"/>
          <a:lstStyle/>
          <a:p>
            <a:pPr lvl="0"/>
            <a:r>
              <a:rPr lang="zh-CN" altLang="zh-CN" dirty="0"/>
              <a:t>Klicken Sie, um die Formate des Vorlagentextes zu bearbeiten</a:t>
            </a:r>
          </a:p>
          <a:p>
            <a:pPr lvl="1"/>
            <a:r>
              <a:rPr lang="zh-CN" altLang="zh-CN" dirty="0"/>
              <a:t>Zweite Ebene</a:t>
            </a:r>
          </a:p>
          <a:p>
            <a:pPr lvl="2"/>
            <a:r>
              <a:rPr lang="zh-CN" altLang="zh-CN" dirty="0"/>
              <a:t>Dritte Ebene</a:t>
            </a:r>
          </a:p>
          <a:p>
            <a:pPr lvl="3"/>
            <a:r>
              <a:rPr lang="zh-CN" altLang="zh-CN" dirty="0"/>
              <a:t>Vierte Ebene</a:t>
            </a:r>
          </a:p>
        </p:txBody>
      </p:sp>
      <p:sp>
        <p:nvSpPr>
          <p:cNvPr id="1024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cover dir="u"/>
  </p:transition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28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de-DE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itchFamily="2" charset="-122"/>
                <a:cs typeface="+mn-cs"/>
              </a:rPr>
              <a:t>YOUR LOGO</a:t>
            </a:r>
          </a:p>
        </p:txBody>
      </p:sp>
      <p:sp>
        <p:nvSpPr>
          <p:cNvPr id="11268" name="Rectangle 7"/>
          <p:cNvSpPr>
            <a:spLocks noGrp="1"/>
          </p:cNvSpPr>
          <p:nvPr>
            <p:ph type="title"/>
          </p:nvPr>
        </p:nvSpPr>
        <p:spPr>
          <a:xfrm>
            <a:off x="304800" y="192088"/>
            <a:ext cx="5540375" cy="60007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lvl="0"/>
            <a:r>
              <a:rPr lang="zh-CN" altLang="zh-CN" dirty="0"/>
              <a:t>Klicken Sie, um das Titelformat zu bearbeiten</a:t>
            </a:r>
          </a:p>
        </p:txBody>
      </p:sp>
      <p:sp>
        <p:nvSpPr>
          <p:cNvPr id="11269" name="Rectangle 12"/>
          <p:cNvSpPr>
            <a:spLocks noGrp="1"/>
          </p:cNvSpPr>
          <p:nvPr>
            <p:ph type="body"/>
          </p:nvPr>
        </p:nvSpPr>
        <p:spPr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</a:ln>
        </p:spPr>
        <p:txBody>
          <a:bodyPr lIns="0" rIns="0"/>
          <a:lstStyle/>
          <a:p>
            <a:pPr lvl="0"/>
            <a:r>
              <a:rPr lang="zh-CN" altLang="zh-CN" dirty="0"/>
              <a:t>Klicken Sie, um die Formate des Vorlagentextes zu bearbeiten</a:t>
            </a:r>
          </a:p>
          <a:p>
            <a:pPr lvl="1"/>
            <a:r>
              <a:rPr lang="zh-CN" altLang="zh-CN" dirty="0"/>
              <a:t>Zweite Ebene</a:t>
            </a:r>
          </a:p>
          <a:p>
            <a:pPr lvl="2"/>
            <a:r>
              <a:rPr lang="zh-CN" altLang="zh-CN" dirty="0"/>
              <a:t>Dritte Ebene</a:t>
            </a:r>
          </a:p>
          <a:p>
            <a:pPr lvl="3"/>
            <a:r>
              <a:rPr lang="zh-CN" altLang="zh-CN" dirty="0"/>
              <a:t>Vierte Ebene</a:t>
            </a:r>
          </a:p>
        </p:txBody>
      </p:sp>
      <p:sp>
        <p:nvSpPr>
          <p:cNvPr id="112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cover dir="u"/>
  </p:transition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28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de-DE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itchFamily="2" charset="-122"/>
                <a:cs typeface="+mn-cs"/>
              </a:rPr>
              <a:t>YOUR LOGO</a:t>
            </a:r>
          </a:p>
        </p:txBody>
      </p:sp>
      <p:sp>
        <p:nvSpPr>
          <p:cNvPr id="12292" name="Rectangle 7"/>
          <p:cNvSpPr>
            <a:spLocks noGrp="1"/>
          </p:cNvSpPr>
          <p:nvPr>
            <p:ph type="title"/>
          </p:nvPr>
        </p:nvSpPr>
        <p:spPr>
          <a:xfrm>
            <a:off x="304800" y="192088"/>
            <a:ext cx="5540375" cy="60007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lvl="0"/>
            <a:r>
              <a:rPr lang="zh-CN" altLang="zh-CN" dirty="0"/>
              <a:t>Klicken Sie, um das Titelformat zu bearbeiten</a:t>
            </a:r>
          </a:p>
        </p:txBody>
      </p:sp>
      <p:sp>
        <p:nvSpPr>
          <p:cNvPr id="12293" name="Rectangle 12"/>
          <p:cNvSpPr>
            <a:spLocks noGrp="1"/>
          </p:cNvSpPr>
          <p:nvPr>
            <p:ph type="body"/>
          </p:nvPr>
        </p:nvSpPr>
        <p:spPr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</a:ln>
        </p:spPr>
        <p:txBody>
          <a:bodyPr lIns="0" rIns="0"/>
          <a:lstStyle/>
          <a:p>
            <a:pPr lvl="0"/>
            <a:r>
              <a:rPr lang="zh-CN" altLang="zh-CN" dirty="0"/>
              <a:t>Klicken Sie, um die Formate des Vorlagentextes zu bearbeiten</a:t>
            </a:r>
          </a:p>
          <a:p>
            <a:pPr lvl="1"/>
            <a:r>
              <a:rPr lang="zh-CN" altLang="zh-CN" dirty="0"/>
              <a:t>Zweite Ebene</a:t>
            </a:r>
          </a:p>
          <a:p>
            <a:pPr lvl="2"/>
            <a:r>
              <a:rPr lang="zh-CN" altLang="zh-CN" dirty="0"/>
              <a:t>Dritte Ebene</a:t>
            </a:r>
          </a:p>
          <a:p>
            <a:pPr lvl="3"/>
            <a:r>
              <a:rPr lang="zh-CN" altLang="zh-CN" dirty="0"/>
              <a:t>Vierte Ebene</a:t>
            </a:r>
          </a:p>
        </p:txBody>
      </p:sp>
      <p:sp>
        <p:nvSpPr>
          <p:cNvPr id="1229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cover dir="u"/>
  </p:transition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28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13315" name="Rectangle 7"/>
          <p:cNvSpPr>
            <a:spLocks noChangeArrowheads="1"/>
          </p:cNvSpPr>
          <p:nvPr/>
        </p:nvSpPr>
        <p:spPr bwMode="auto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de-DE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itchFamily="2" charset="-122"/>
                <a:cs typeface="+mn-cs"/>
              </a:rPr>
              <a:t>YOUR LOGO</a:t>
            </a:r>
          </a:p>
        </p:txBody>
      </p:sp>
      <p:sp>
        <p:nvSpPr>
          <p:cNvPr id="13316" name="Rectangle 7"/>
          <p:cNvSpPr>
            <a:spLocks noGrp="1"/>
          </p:cNvSpPr>
          <p:nvPr>
            <p:ph type="title"/>
          </p:nvPr>
        </p:nvSpPr>
        <p:spPr>
          <a:xfrm>
            <a:off x="304800" y="192088"/>
            <a:ext cx="5540375" cy="60007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lvl="0"/>
            <a:r>
              <a:rPr lang="zh-CN" altLang="zh-CN" dirty="0"/>
              <a:t>Klicken Sie, um das Titelformat zu bearbeiten</a:t>
            </a:r>
          </a:p>
        </p:txBody>
      </p:sp>
      <p:sp>
        <p:nvSpPr>
          <p:cNvPr id="13317" name="Rectangle 12"/>
          <p:cNvSpPr>
            <a:spLocks noGrp="1"/>
          </p:cNvSpPr>
          <p:nvPr>
            <p:ph type="body"/>
          </p:nvPr>
        </p:nvSpPr>
        <p:spPr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</a:ln>
        </p:spPr>
        <p:txBody>
          <a:bodyPr lIns="0" rIns="0"/>
          <a:lstStyle/>
          <a:p>
            <a:pPr lvl="0"/>
            <a:r>
              <a:rPr lang="zh-CN" altLang="zh-CN" dirty="0"/>
              <a:t>Klicken Sie, um die Formate des Vorlagentextes zu bearbeiten</a:t>
            </a:r>
          </a:p>
          <a:p>
            <a:pPr lvl="1"/>
            <a:r>
              <a:rPr lang="zh-CN" altLang="zh-CN" dirty="0"/>
              <a:t>Zweite Ebene</a:t>
            </a:r>
          </a:p>
          <a:p>
            <a:pPr lvl="2"/>
            <a:r>
              <a:rPr lang="zh-CN" altLang="zh-CN" dirty="0"/>
              <a:t>Dritte Ebene</a:t>
            </a:r>
          </a:p>
          <a:p>
            <a:pPr lvl="3"/>
            <a:r>
              <a:rPr lang="zh-CN" altLang="zh-CN" dirty="0"/>
              <a:t>Vierte Ebene</a:t>
            </a:r>
          </a:p>
        </p:txBody>
      </p:sp>
      <p:sp>
        <p:nvSpPr>
          <p:cNvPr id="133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cover dir="u"/>
  </p:transition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28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de-DE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itchFamily="2" charset="-122"/>
                <a:cs typeface="+mn-cs"/>
              </a:rPr>
              <a:t>YOUR LOGO</a:t>
            </a:r>
          </a:p>
        </p:txBody>
      </p:sp>
      <p:sp>
        <p:nvSpPr>
          <p:cNvPr id="14340" name="Rectangle 7"/>
          <p:cNvSpPr>
            <a:spLocks noGrp="1"/>
          </p:cNvSpPr>
          <p:nvPr>
            <p:ph type="title"/>
          </p:nvPr>
        </p:nvSpPr>
        <p:spPr>
          <a:xfrm>
            <a:off x="304800" y="192088"/>
            <a:ext cx="5540375" cy="60007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lvl="0"/>
            <a:r>
              <a:rPr lang="zh-CN" altLang="zh-CN" dirty="0"/>
              <a:t>Klicken Sie, um das Titelformat zu bearbeiten</a:t>
            </a:r>
          </a:p>
        </p:txBody>
      </p:sp>
      <p:sp>
        <p:nvSpPr>
          <p:cNvPr id="14341" name="Rectangle 12"/>
          <p:cNvSpPr>
            <a:spLocks noGrp="1"/>
          </p:cNvSpPr>
          <p:nvPr>
            <p:ph type="body"/>
          </p:nvPr>
        </p:nvSpPr>
        <p:spPr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</a:ln>
        </p:spPr>
        <p:txBody>
          <a:bodyPr lIns="0" rIns="0"/>
          <a:lstStyle/>
          <a:p>
            <a:pPr lvl="0"/>
            <a:r>
              <a:rPr lang="zh-CN" altLang="zh-CN" dirty="0"/>
              <a:t>Klicken Sie, um die Formate des Vorlagentextes zu bearbeiten</a:t>
            </a:r>
          </a:p>
          <a:p>
            <a:pPr lvl="1"/>
            <a:r>
              <a:rPr lang="zh-CN" altLang="zh-CN" dirty="0"/>
              <a:t>Zweite Ebene</a:t>
            </a:r>
          </a:p>
          <a:p>
            <a:pPr lvl="2"/>
            <a:r>
              <a:rPr lang="zh-CN" altLang="zh-CN" dirty="0"/>
              <a:t>Dritte Ebene</a:t>
            </a:r>
          </a:p>
          <a:p>
            <a:pPr lvl="3"/>
            <a:r>
              <a:rPr lang="zh-CN" altLang="zh-CN" dirty="0"/>
              <a:t>Vierte Ebene</a:t>
            </a:r>
          </a:p>
        </p:txBody>
      </p:sp>
      <p:sp>
        <p:nvSpPr>
          <p:cNvPr id="1434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cover dir="u"/>
  </p:transition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28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de-DE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itchFamily="2" charset="-122"/>
                <a:cs typeface="+mn-cs"/>
              </a:rPr>
              <a:t>YOUR LOGO</a:t>
            </a:r>
          </a:p>
        </p:txBody>
      </p:sp>
      <p:sp>
        <p:nvSpPr>
          <p:cNvPr id="15364" name="Rectangle 7"/>
          <p:cNvSpPr>
            <a:spLocks noGrp="1"/>
          </p:cNvSpPr>
          <p:nvPr>
            <p:ph type="title"/>
          </p:nvPr>
        </p:nvSpPr>
        <p:spPr>
          <a:xfrm>
            <a:off x="304800" y="192088"/>
            <a:ext cx="5540375" cy="60007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lvl="0"/>
            <a:r>
              <a:rPr lang="zh-CN" altLang="zh-CN" dirty="0"/>
              <a:t>Klicken Sie, um das Titelformat zu bearbeiten</a:t>
            </a:r>
          </a:p>
        </p:txBody>
      </p:sp>
      <p:sp>
        <p:nvSpPr>
          <p:cNvPr id="15365" name="Rectangle 12"/>
          <p:cNvSpPr>
            <a:spLocks noGrp="1"/>
          </p:cNvSpPr>
          <p:nvPr>
            <p:ph type="body"/>
          </p:nvPr>
        </p:nvSpPr>
        <p:spPr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</a:ln>
        </p:spPr>
        <p:txBody>
          <a:bodyPr lIns="0" rIns="0"/>
          <a:lstStyle/>
          <a:p>
            <a:pPr lvl="0"/>
            <a:r>
              <a:rPr lang="zh-CN" altLang="zh-CN" dirty="0"/>
              <a:t>Klicken Sie, um die Formate des Vorlagentextes zu bearbeiten</a:t>
            </a:r>
          </a:p>
          <a:p>
            <a:pPr lvl="1"/>
            <a:r>
              <a:rPr lang="zh-CN" altLang="zh-CN" dirty="0"/>
              <a:t>Zweite Ebene</a:t>
            </a:r>
          </a:p>
          <a:p>
            <a:pPr lvl="2"/>
            <a:r>
              <a:rPr lang="zh-CN" altLang="zh-CN" dirty="0"/>
              <a:t>Dritte Ebene</a:t>
            </a:r>
          </a:p>
          <a:p>
            <a:pPr lvl="3"/>
            <a:r>
              <a:rPr lang="zh-CN" altLang="zh-CN" dirty="0"/>
              <a:t>Vierte Ebene</a:t>
            </a:r>
          </a:p>
        </p:txBody>
      </p:sp>
      <p:sp>
        <p:nvSpPr>
          <p:cNvPr id="1536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cover dir="u"/>
  </p:transition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28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44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16387" name="Rectangle 31"/>
          <p:cNvSpPr>
            <a:spLocks noGrp="1"/>
          </p:cNvSpPr>
          <p:nvPr>
            <p:ph type="body"/>
          </p:nvPr>
        </p:nvSpPr>
        <p:spPr>
          <a:xfrm>
            <a:off x="468313" y="1125538"/>
            <a:ext cx="8207375" cy="51831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16388" name="Rectangle 27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07375" cy="5746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851275" y="6524625"/>
            <a:ext cx="1439863" cy="196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lvl="0" algn="ctr" eaLnBrk="1" hangingPunct="1"/>
            <a:r>
              <a:rPr lang="de-DE" altLang="en-US" sz="1000" i="1" dirty="0"/>
              <a:t>Page </a:t>
            </a:r>
            <a:r>
              <a:rPr lang="de-DE" altLang="en-US" sz="1000" i="1" dirty="0">
                <a:sym typeface="MS UI Gothic" panose="020B0600070205080204" pitchFamily="34" charset="-128"/>
              </a:rPr>
              <a:t></a:t>
            </a:r>
            <a:r>
              <a:rPr lang="de-DE" altLang="en-US" sz="1000" i="1" dirty="0"/>
              <a:t> </a:t>
            </a:r>
            <a:fld id="{9A0DB2DC-4C9A-4742-B13C-FB6460FD3503}" type="slidenum">
              <a:rPr lang="zh-CN" altLang="en-US" sz="1000" i="1" dirty="0"/>
              <a:pPr lvl="0" algn="ctr" eaLnBrk="1" hangingPunct="1"/>
              <a:t>‹#›</a:t>
            </a:fld>
            <a:endParaRPr lang="zh-CN" altLang="en-US" sz="1000" i="1" dirty="0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468313" y="260350"/>
            <a:ext cx="1389063" cy="3492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prstDash val="dash"/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de-DE" altLang="en-US" sz="14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itchFamily="2" charset="-122"/>
                <a:cs typeface="+mn-cs"/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  <p:sldLayoutId id="2147483847" r:id="rId19"/>
    <p:sldLayoutId id="2147483848" r:id="rId20"/>
    <p:sldLayoutId id="2147483849" r:id="rId21"/>
    <p:sldLayoutId id="2147483850" r:id="rId22"/>
    <p:sldLayoutId id="2147483851" r:id="rId23"/>
    <p:sldLayoutId id="2147483852" r:id="rId24"/>
    <p:sldLayoutId id="2147483853" r:id="rId25"/>
    <p:sldLayoutId id="2147483854" r:id="rId26"/>
    <p:sldLayoutId id="2147483855" r:id="rId27"/>
    <p:sldLayoutId id="2147483856" r:id="rId28"/>
    <p:sldLayoutId id="2147483857" r:id="rId29"/>
    <p:sldLayoutId id="2147483858" r:id="rId30"/>
    <p:sldLayoutId id="2147483859" r:id="rId31"/>
    <p:sldLayoutId id="2147483860" r:id="rId32"/>
    <p:sldLayoutId id="2147483861" r:id="rId33"/>
    <p:sldLayoutId id="2147483862" r:id="rId34"/>
    <p:sldLayoutId id="2147483863" r:id="rId35"/>
    <p:sldLayoutId id="2147483864" r:id="rId36"/>
    <p:sldLayoutId id="2147483865" r:id="rId37"/>
    <p:sldLayoutId id="2147483866" r:id="rId38"/>
    <p:sldLayoutId id="2147483867" r:id="rId39"/>
    <p:sldLayoutId id="2147483868" r:id="rId40"/>
    <p:sldLayoutId id="2147483869" r:id="rId41"/>
    <p:sldLayoutId id="2147483870" r:id="rId42"/>
  </p:sldLayoutIdLst>
  <p:transition>
    <p:cover dir="u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16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14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2" name="Rectangle 4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 sz="1400" b="0" i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hangingPunct="1"/>
            <a:fld id="{9A0DB2DC-4C9A-4742-B13C-FB6460FD3503}" type="slidenum">
              <a:rPr lang="zh-CN" altLang="en-US" sz="1400" b="0" i="1" dirty="0"/>
              <a:pPr lvl="0" algn="r" eaLnBrk="1" hangingPunct="1"/>
              <a:t>‹#›</a:t>
            </a:fld>
            <a:endParaRPr lang="zh-CN" altLang="en-US" sz="1400" b="0" i="1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buFont typeface="Arial" panose="020B0604020202020204" pitchFamily="34" charset="0"/>
              <a:buNone/>
              <a:defRPr sz="1400" b="0" i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ransition>
    <p:cover dir="u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16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14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3075" name="Rectangle 7"/>
          <p:cNvSpPr>
            <a:spLocks noGrp="1"/>
          </p:cNvSpPr>
          <p:nvPr>
            <p:ph type="title"/>
          </p:nvPr>
        </p:nvSpPr>
        <p:spPr>
          <a:xfrm>
            <a:off x="304800" y="192088"/>
            <a:ext cx="5540375" cy="60007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lvl="0"/>
            <a:r>
              <a:rPr lang="zh-CN" altLang="zh-CN" dirty="0"/>
              <a:t>Klicken Sie, um das Titelformat zu bearbeiten</a:t>
            </a:r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/>
            <a:r>
              <a:rPr lang="de-DE" altLang="en-US" sz="1000" dirty="0">
                <a:ea typeface="Arial" panose="020B0604020202020204" pitchFamily="34" charset="0"/>
              </a:rPr>
              <a:t>Page </a:t>
            </a:r>
            <a:r>
              <a:rPr lang="de-DE" altLang="en-US" sz="1000" dirty="0">
                <a:ea typeface="Arial" panose="020B0604020202020204" pitchFamily="34" charset="0"/>
                <a:sym typeface="Wingdings" panose="05000000000000000000" pitchFamily="2" charset="2"/>
              </a:rPr>
              <a:t></a:t>
            </a:r>
            <a:r>
              <a:rPr lang="de-DE" altLang="en-US" sz="1000" dirty="0">
                <a:ea typeface="Arial" panose="020B0604020202020204" pitchFamily="34" charset="0"/>
              </a:rPr>
              <a:t> </a:t>
            </a:r>
            <a:fld id="{9A0DB2DC-4C9A-4742-B13C-FB6460FD3503}" type="slidenum">
              <a:rPr lang="de-DE" altLang="en-US" sz="1000" dirty="0">
                <a:ea typeface="Arial" panose="020B0604020202020204" pitchFamily="34" charset="0"/>
              </a:rPr>
              <a:pPr lvl="0" eaLnBrk="1" hangingPunct="1"/>
              <a:t>‹#›</a:t>
            </a:fld>
            <a:endParaRPr lang="de-DE" altLang="en-US" sz="1000" dirty="0">
              <a:ea typeface="Arial" panose="020B0604020202020204" pitchFamily="34" charset="0"/>
            </a:endParaRPr>
          </a:p>
        </p:txBody>
      </p:sp>
      <p:sp>
        <p:nvSpPr>
          <p:cNvPr id="3077" name="Rectangle 12"/>
          <p:cNvSpPr>
            <a:spLocks noGrp="1"/>
          </p:cNvSpPr>
          <p:nvPr>
            <p:ph type="body"/>
          </p:nvPr>
        </p:nvSpPr>
        <p:spPr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</a:ln>
        </p:spPr>
        <p:txBody>
          <a:bodyPr lIns="0" rIns="0"/>
          <a:lstStyle/>
          <a:p>
            <a:pPr lvl="0"/>
            <a:r>
              <a:rPr lang="zh-CN" altLang="zh-CN" dirty="0"/>
              <a:t>Klicken Sie, um die Formate des Vorlagentextes zu bearbeiten</a:t>
            </a:r>
          </a:p>
          <a:p>
            <a:pPr lvl="1"/>
            <a:r>
              <a:rPr lang="zh-CN" altLang="zh-CN" dirty="0"/>
              <a:t>Zweite Ebene</a:t>
            </a:r>
          </a:p>
          <a:p>
            <a:pPr lvl="2"/>
            <a:r>
              <a:rPr lang="zh-CN" altLang="zh-CN" dirty="0"/>
              <a:t>Dritte Ebene</a:t>
            </a:r>
          </a:p>
          <a:p>
            <a:pPr lvl="3"/>
            <a:r>
              <a:rPr lang="zh-CN" altLang="zh-CN" dirty="0"/>
              <a:t>Vierte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>
    <p:cover dir="u"/>
  </p:transition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28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4099" name="Rectangle 5"/>
          <p:cNvSpPr txBox="1">
            <a:spLocks noChangeArrowheads="1"/>
          </p:cNvSpPr>
          <p:nvPr/>
        </p:nvSpPr>
        <p:spPr bwMode="auto">
          <a:xfrm>
            <a:off x="468313" y="6092825"/>
            <a:ext cx="2338388" cy="7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r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华文细黑" pitchFamily="2" charset="-122"/>
                <a:cs typeface="+mn-cs"/>
              </a:rPr>
              <a:t>由</a:t>
            </a:r>
            <a:r>
              <a:rPr kumimoji="0" lang="en-US" altLang="zh-CN" sz="14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华文细黑" pitchFamily="2" charset="-122"/>
                <a:cs typeface="+mn-cs"/>
              </a:rPr>
              <a:t>NordriDesign</a:t>
            </a:r>
            <a:r>
              <a:rPr kumimoji="0" lang="zh-CN" altLang="en-US" sz="14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华文细黑" pitchFamily="2" charset="-122"/>
                <a:cs typeface="+mn-cs"/>
              </a:rPr>
              <a:t>™提供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华文细黑" pitchFamily="2" charset="-122"/>
                <a:cs typeface="+mn-cs"/>
              </a:rPr>
              <a:t>www.nordridesign.com</a:t>
            </a:r>
            <a:endParaRPr kumimoji="0" lang="en-US" altLang="en-US" sz="1400" b="0" i="1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4100" name="Rectangle 31"/>
          <p:cNvSpPr>
            <a:spLocks noGrp="1"/>
          </p:cNvSpPr>
          <p:nvPr>
            <p:ph type="body"/>
          </p:nvPr>
        </p:nvSpPr>
        <p:spPr>
          <a:xfrm>
            <a:off x="468313" y="1125538"/>
            <a:ext cx="8207375" cy="51831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4101" name="Rectangle 27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07375" cy="5746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>
    <p:cover dir="u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16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14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5123" name="Rectangle 7"/>
          <p:cNvSpPr>
            <a:spLocks noGrp="1"/>
          </p:cNvSpPr>
          <p:nvPr>
            <p:ph type="title"/>
          </p:nvPr>
        </p:nvSpPr>
        <p:spPr>
          <a:xfrm>
            <a:off x="304800" y="192088"/>
            <a:ext cx="5540375" cy="60007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lvl="0"/>
            <a:r>
              <a:rPr lang="zh-CN" altLang="zh-CN" dirty="0"/>
              <a:t>Klicken Sie, um das Titelformat zu bearbeiten</a:t>
            </a:r>
          </a:p>
        </p:txBody>
      </p:sp>
      <p:sp>
        <p:nvSpPr>
          <p:cNvPr id="5124" name="Rectangle 12"/>
          <p:cNvSpPr>
            <a:spLocks noGrp="1"/>
          </p:cNvSpPr>
          <p:nvPr>
            <p:ph type="body"/>
          </p:nvPr>
        </p:nvSpPr>
        <p:spPr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</a:ln>
        </p:spPr>
        <p:txBody>
          <a:bodyPr lIns="0" rIns="0"/>
          <a:lstStyle/>
          <a:p>
            <a:pPr lvl="0"/>
            <a:r>
              <a:rPr lang="zh-CN" altLang="zh-CN" dirty="0"/>
              <a:t>Klicken Sie, um die Formate des Vorlagentextes zu bearbeiten</a:t>
            </a:r>
          </a:p>
          <a:p>
            <a:pPr lvl="1"/>
            <a:r>
              <a:rPr lang="zh-CN" altLang="zh-CN" dirty="0"/>
              <a:t>Zweite Ebene</a:t>
            </a:r>
          </a:p>
          <a:p>
            <a:pPr lvl="2"/>
            <a:r>
              <a:rPr lang="zh-CN" altLang="zh-CN" dirty="0"/>
              <a:t>Dritte Ebene</a:t>
            </a:r>
          </a:p>
          <a:p>
            <a:pPr lvl="3"/>
            <a:r>
              <a:rPr lang="zh-CN" altLang="zh-CN" dirty="0"/>
              <a:t>Vierte Ebene</a:t>
            </a:r>
          </a:p>
        </p:txBody>
      </p:sp>
      <p:sp>
        <p:nvSpPr>
          <p:cNvPr id="51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>
    <p:cover dir="u"/>
  </p:transition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28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6147" name="Rectangle 7"/>
          <p:cNvSpPr>
            <a:spLocks noGrp="1"/>
          </p:cNvSpPr>
          <p:nvPr>
            <p:ph type="title"/>
          </p:nvPr>
        </p:nvSpPr>
        <p:spPr>
          <a:xfrm>
            <a:off x="304800" y="192088"/>
            <a:ext cx="5540375" cy="60007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lvl="0"/>
            <a:r>
              <a:rPr lang="zh-CN" altLang="zh-CN" dirty="0"/>
              <a:t>Klicken Sie, um das Titelformat zu bearbeiten</a:t>
            </a:r>
          </a:p>
        </p:txBody>
      </p:sp>
      <p:sp>
        <p:nvSpPr>
          <p:cNvPr id="6148" name="Rectangle 12"/>
          <p:cNvSpPr>
            <a:spLocks noGrp="1"/>
          </p:cNvSpPr>
          <p:nvPr>
            <p:ph type="body"/>
          </p:nvPr>
        </p:nvSpPr>
        <p:spPr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</a:ln>
        </p:spPr>
        <p:txBody>
          <a:bodyPr lIns="0" rIns="0"/>
          <a:lstStyle/>
          <a:p>
            <a:pPr lvl="0"/>
            <a:r>
              <a:rPr lang="zh-CN" altLang="zh-CN" dirty="0"/>
              <a:t>Klicken Sie, um die Formate des Vorlagentextes zu bearbeiten</a:t>
            </a:r>
          </a:p>
          <a:p>
            <a:pPr lvl="1"/>
            <a:r>
              <a:rPr lang="zh-CN" altLang="zh-CN" dirty="0"/>
              <a:t>Zweite Ebene</a:t>
            </a:r>
          </a:p>
          <a:p>
            <a:pPr lvl="2"/>
            <a:r>
              <a:rPr lang="zh-CN" altLang="zh-CN" dirty="0"/>
              <a:t>Dritte Ebene</a:t>
            </a:r>
          </a:p>
          <a:p>
            <a:pPr lvl="3"/>
            <a:r>
              <a:rPr lang="zh-CN" altLang="zh-CN" dirty="0"/>
              <a:t>Vierte Ebene</a:t>
            </a:r>
          </a:p>
        </p:txBody>
      </p:sp>
      <p:sp>
        <p:nvSpPr>
          <p:cNvPr id="615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>
    <p:cover dir="u"/>
  </p:transition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28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7171" name="Rectangle 7"/>
          <p:cNvSpPr>
            <a:spLocks noGrp="1"/>
          </p:cNvSpPr>
          <p:nvPr>
            <p:ph type="title"/>
          </p:nvPr>
        </p:nvSpPr>
        <p:spPr>
          <a:xfrm>
            <a:off x="304800" y="192088"/>
            <a:ext cx="5540375" cy="60007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lvl="0"/>
            <a:r>
              <a:rPr lang="zh-CN" altLang="zh-CN" dirty="0"/>
              <a:t>Klicken Sie, um das Titelformat zu bearbeiten</a:t>
            </a:r>
          </a:p>
        </p:txBody>
      </p:sp>
      <p:sp>
        <p:nvSpPr>
          <p:cNvPr id="7172" name="Rectangle 12"/>
          <p:cNvSpPr>
            <a:spLocks noGrp="1"/>
          </p:cNvSpPr>
          <p:nvPr>
            <p:ph type="body"/>
          </p:nvPr>
        </p:nvSpPr>
        <p:spPr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</a:ln>
        </p:spPr>
        <p:txBody>
          <a:bodyPr lIns="0" rIns="0"/>
          <a:lstStyle/>
          <a:p>
            <a:pPr lvl="0"/>
            <a:r>
              <a:rPr lang="zh-CN" altLang="zh-CN" dirty="0"/>
              <a:t>Klicken Sie, um die Formate des Vorlagentextes zu bearbeiten</a:t>
            </a:r>
          </a:p>
          <a:p>
            <a:pPr lvl="1"/>
            <a:r>
              <a:rPr lang="zh-CN" altLang="zh-CN" dirty="0"/>
              <a:t>Zweite Ebene</a:t>
            </a:r>
          </a:p>
          <a:p>
            <a:pPr lvl="2"/>
            <a:r>
              <a:rPr lang="zh-CN" altLang="zh-CN" dirty="0"/>
              <a:t>Dritte Ebene</a:t>
            </a:r>
          </a:p>
          <a:p>
            <a:pPr lvl="3"/>
            <a:r>
              <a:rPr lang="zh-CN" altLang="zh-CN" dirty="0"/>
              <a:t>Vierte Ebene</a:t>
            </a:r>
          </a:p>
        </p:txBody>
      </p:sp>
      <p:sp>
        <p:nvSpPr>
          <p:cNvPr id="717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>
    <p:cover dir="u"/>
  </p:transition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28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de-DE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itchFamily="2" charset="-122"/>
                <a:cs typeface="+mn-cs"/>
              </a:rPr>
              <a:t>YOUR LOGO</a:t>
            </a:r>
          </a:p>
        </p:txBody>
      </p:sp>
      <p:sp>
        <p:nvSpPr>
          <p:cNvPr id="8196" name="Rectangle 7"/>
          <p:cNvSpPr>
            <a:spLocks noGrp="1"/>
          </p:cNvSpPr>
          <p:nvPr>
            <p:ph type="title"/>
          </p:nvPr>
        </p:nvSpPr>
        <p:spPr>
          <a:xfrm>
            <a:off x="304800" y="192088"/>
            <a:ext cx="5540375" cy="60007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lvl="0"/>
            <a:r>
              <a:rPr lang="zh-CN" altLang="zh-CN" dirty="0"/>
              <a:t>Klicken Sie, um das Titelformat zu bearbeiten</a:t>
            </a:r>
          </a:p>
        </p:txBody>
      </p:sp>
      <p:sp>
        <p:nvSpPr>
          <p:cNvPr id="8197" name="Rectangle 12"/>
          <p:cNvSpPr>
            <a:spLocks noGrp="1"/>
          </p:cNvSpPr>
          <p:nvPr>
            <p:ph type="body"/>
          </p:nvPr>
        </p:nvSpPr>
        <p:spPr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</a:ln>
        </p:spPr>
        <p:txBody>
          <a:bodyPr lIns="0" rIns="0"/>
          <a:lstStyle/>
          <a:p>
            <a:pPr lvl="0"/>
            <a:r>
              <a:rPr lang="zh-CN" altLang="zh-CN" dirty="0"/>
              <a:t>Klicken Sie, um die Formate des Vorlagentextes zu bearbeiten</a:t>
            </a:r>
          </a:p>
          <a:p>
            <a:pPr lvl="1"/>
            <a:r>
              <a:rPr lang="zh-CN" altLang="zh-CN" dirty="0"/>
              <a:t>Zweite Ebene</a:t>
            </a:r>
          </a:p>
          <a:p>
            <a:pPr lvl="2"/>
            <a:r>
              <a:rPr lang="zh-CN" altLang="zh-CN" dirty="0"/>
              <a:t>Dritte Ebene</a:t>
            </a:r>
          </a:p>
          <a:p>
            <a:pPr lvl="3"/>
            <a:r>
              <a:rPr lang="zh-CN" altLang="zh-CN" dirty="0"/>
              <a:t>Vierte Ebene</a:t>
            </a:r>
          </a:p>
        </p:txBody>
      </p:sp>
      <p:sp>
        <p:nvSpPr>
          <p:cNvPr id="819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>
    <p:cover dir="u"/>
  </p:transition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28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de-DE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itchFamily="2" charset="-122"/>
                <a:cs typeface="+mn-cs"/>
              </a:rPr>
              <a:t>YOUR LOGO</a:t>
            </a:r>
          </a:p>
        </p:txBody>
      </p:sp>
      <p:sp>
        <p:nvSpPr>
          <p:cNvPr id="9220" name="Rectangle 7"/>
          <p:cNvSpPr>
            <a:spLocks noGrp="1"/>
          </p:cNvSpPr>
          <p:nvPr>
            <p:ph type="title"/>
          </p:nvPr>
        </p:nvSpPr>
        <p:spPr>
          <a:xfrm>
            <a:off x="304800" y="192088"/>
            <a:ext cx="5540375" cy="60007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lvl="0"/>
            <a:r>
              <a:rPr lang="zh-CN" altLang="zh-CN" dirty="0"/>
              <a:t>Klicken Sie, um das Titelformat zu bearbeiten</a:t>
            </a:r>
          </a:p>
        </p:txBody>
      </p:sp>
      <p:sp>
        <p:nvSpPr>
          <p:cNvPr id="9221" name="Rectangle 12"/>
          <p:cNvSpPr>
            <a:spLocks noGrp="1"/>
          </p:cNvSpPr>
          <p:nvPr>
            <p:ph type="body"/>
          </p:nvPr>
        </p:nvSpPr>
        <p:spPr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</a:ln>
        </p:spPr>
        <p:txBody>
          <a:bodyPr lIns="0" rIns="0"/>
          <a:lstStyle/>
          <a:p>
            <a:pPr lvl="0"/>
            <a:r>
              <a:rPr lang="zh-CN" altLang="zh-CN" dirty="0"/>
              <a:t>Klicken Sie, um die Formate des Vorlagentextes zu bearbeiten</a:t>
            </a:r>
          </a:p>
          <a:p>
            <a:pPr lvl="1"/>
            <a:r>
              <a:rPr lang="zh-CN" altLang="zh-CN" dirty="0"/>
              <a:t>Zweite Ebene</a:t>
            </a:r>
          </a:p>
          <a:p>
            <a:pPr lvl="2"/>
            <a:r>
              <a:rPr lang="zh-CN" altLang="zh-CN" dirty="0"/>
              <a:t>Dritte Ebene</a:t>
            </a:r>
          </a:p>
          <a:p>
            <a:pPr lvl="3"/>
            <a:r>
              <a:rPr lang="zh-CN" altLang="zh-CN" dirty="0"/>
              <a:t>Vierte Ebene</a:t>
            </a:r>
          </a:p>
        </p:txBody>
      </p:sp>
      <p:sp>
        <p:nvSpPr>
          <p:cNvPr id="922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ransition>
    <p:cover dir="u"/>
  </p:transition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28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7.xml"/><Relationship Id="rId1" Type="http://schemas.openxmlformats.org/officeDocument/2006/relationships/tags" Target="../tags/tag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nhfpc.gov.cn/" TargetMode="External"/><Relationship Id="rId1" Type="http://schemas.openxmlformats.org/officeDocument/2006/relationships/slideLayout" Target="../slideLayouts/slideLayout1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79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79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79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79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79.xml"/><Relationship Id="rId1" Type="http://schemas.openxmlformats.org/officeDocument/2006/relationships/tags" Target="../tags/tag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79.xml"/><Relationship Id="rId1" Type="http://schemas.openxmlformats.org/officeDocument/2006/relationships/tags" Target="../tags/tag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9.xml"/><Relationship Id="rId1" Type="http://schemas.openxmlformats.org/officeDocument/2006/relationships/tags" Target="../tags/tag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79.xml"/><Relationship Id="rId1" Type="http://schemas.openxmlformats.org/officeDocument/2006/relationships/tags" Target="../tags/tag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79.xml"/><Relationship Id="rId1" Type="http://schemas.openxmlformats.org/officeDocument/2006/relationships/tags" Target="../tags/tag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79.xml"/><Relationship Id="rId1" Type="http://schemas.openxmlformats.org/officeDocument/2006/relationships/tags" Target="../tags/tag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79.xml"/><Relationship Id="rId1" Type="http://schemas.openxmlformats.org/officeDocument/2006/relationships/tags" Target="../tags/tag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79.xml"/><Relationship Id="rId1" Type="http://schemas.openxmlformats.org/officeDocument/2006/relationships/tags" Target="../tags/tag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7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7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7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7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7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7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7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7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7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7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7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slideLayout" Target="../slideLayouts/slideLayout172.xml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图片 3" descr="98h58PICEb2_10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975" y="-100012"/>
            <a:ext cx="10058400" cy="7018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39" name="副标题 2"/>
          <p:cNvSpPr>
            <a:spLocks noGrp="1"/>
          </p:cNvSpPr>
          <p:nvPr>
            <p:ph type="subTitle"/>
          </p:nvPr>
        </p:nvSpPr>
        <p:spPr>
          <a:xfrm>
            <a:off x="5724525" y="3068638"/>
            <a:ext cx="3429000" cy="542925"/>
          </a:xfrm>
        </p:spPr>
        <p:txBody>
          <a:bodyPr vert="horz" wrap="square" lIns="91440" tIns="45720" rIns="91440" bIns="45720" anchor="t"/>
          <a:lstStyle>
            <a:lvl1pPr marL="0" lvl="0" indent="0" algn="ctr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marL="342900" lvl="0" indent="-342900" algn="l"/>
            <a:r>
              <a:rPr lang="en-US" altLang="zh-CN" sz="2400" smtClean="0"/>
              <a:t>     2017</a:t>
            </a:r>
            <a:r>
              <a:rPr lang="en-US" altLang="en-US" sz="2400" dirty="0" smtClean="0"/>
              <a:t>年11</a:t>
            </a:r>
            <a:r>
              <a:rPr lang="en-US" altLang="en-US" sz="2400" dirty="0" smtClean="0"/>
              <a:t>月24</a:t>
            </a:r>
            <a:r>
              <a:rPr lang="zh-CN" altLang="en-US" sz="2400" dirty="0" smtClean="0"/>
              <a:t>日</a:t>
            </a:r>
            <a:endParaRPr lang="en-US" altLang="en-US" sz="2400" dirty="0"/>
          </a:p>
        </p:txBody>
      </p:sp>
      <p:sp>
        <p:nvSpPr>
          <p:cNvPr id="65540" name="文本框 3"/>
          <p:cNvSpPr txBox="1"/>
          <p:nvPr/>
        </p:nvSpPr>
        <p:spPr>
          <a:xfrm>
            <a:off x="1820228" y="1508443"/>
            <a:ext cx="7829550" cy="977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>
              <a:lnSpc>
                <a:spcPct val="90000"/>
              </a:lnSpc>
            </a:pPr>
            <a:r>
              <a:rPr lang="zh-CN" altLang="en-US" sz="4400" b="0" dirty="0">
                <a:latin typeface="华文行楷" pitchFamily="2" charset="-122"/>
                <a:ea typeface="华文行楷" pitchFamily="2" charset="-122"/>
                <a:sym typeface="Arial" panose="020B0604020202020204" pitchFamily="34" charset="0"/>
              </a:rPr>
              <a:t>医疗机构电子化注册系统培训</a:t>
            </a:r>
          </a:p>
          <a:p>
            <a:pPr lvl="0" eaLnBrk="1" hangingPunct="1">
              <a:lnSpc>
                <a:spcPct val="90000"/>
              </a:lnSpc>
            </a:pPr>
            <a:r>
              <a:rPr lang="en-US" altLang="zh-CN" sz="4400" b="0" dirty="0">
                <a:latin typeface="华文行楷" pitchFamily="2" charset="-122"/>
                <a:ea typeface="华文行楷" pitchFamily="2" charset="-122"/>
                <a:sym typeface="Arial" panose="020B0604020202020204" pitchFamily="34" charset="0"/>
              </a:rPr>
              <a:t>          </a:t>
            </a:r>
          </a:p>
        </p:txBody>
      </p:sp>
      <p:pic>
        <p:nvPicPr>
          <p:cNvPr id="65541" name="图片 2" descr="1212_0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825" y="890588"/>
            <a:ext cx="1204913" cy="120491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内容占位符 2"/>
          <p:cNvSpPr>
            <a:spLocks noGrp="1"/>
          </p:cNvSpPr>
          <p:nvPr>
            <p:ph idx="4294967295"/>
          </p:nvPr>
        </p:nvSpPr>
        <p:spPr>
          <a:xfrm>
            <a:off x="26670" y="1025525"/>
            <a:ext cx="8215313" cy="5111750"/>
          </a:xfrm>
          <a:solidFill>
            <a:srgbClr val="FFFFFF">
              <a:alpha val="100000"/>
            </a:srgbClr>
          </a:solidFill>
        </p:spPr>
        <p:txBody>
          <a:bodyPr vert="horz" wrap="square" lIns="91440" tIns="45720" rIns="91440" bIns="45720" anchor="t"/>
          <a:lstStyle/>
          <a:p>
            <a:pPr marL="0" lvl="0" indent="0" algn="l" defTabSz="914400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sz="2400" b="0" kern="1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黑体" panose="02010609060101010101" pitchFamily="49" charset="-122"/>
            </a:endParaRPr>
          </a:p>
          <a:p>
            <a:pPr marL="457200" lvl="0" indent="-457200" algn="l" defTabSz="9144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sz="24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黑体" panose="02010609060101010101" pitchFamily="49" charset="-122"/>
              </a:rPr>
              <a:t>运行此系统的电脑操作系统推荐使用WIN7及以上版本的操作系统，不建议使用WIN XP操作系统。</a:t>
            </a:r>
          </a:p>
          <a:p>
            <a:pPr marL="0" lvl="0" indent="0" algn="l" defTabSz="914400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sz="2400" b="0" kern="1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黑体" panose="02010609060101010101" pitchFamily="49" charset="-122"/>
            </a:endParaRPr>
          </a:p>
          <a:p>
            <a:pPr marL="457200" lvl="0" indent="-457200" algn="l" defTabSz="9144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sz="2400" b="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黑体" panose="02010609060101010101" pitchFamily="49" charset="-122"/>
              </a:rPr>
              <a:t>使用本软件之前请务必将系统分辨率调到 1024×768，否则软件界面可能显示不全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</a:p>
          <a:p>
            <a:pPr marL="457200" lvl="0" indent="-457200">
              <a:lnSpc>
                <a:spcPct val="90000"/>
              </a:lnSpc>
              <a:buFont typeface="黑体" panose="02010609060101010101" pitchFamily="49" charset="-122"/>
              <a:buNone/>
            </a:pPr>
            <a:endParaRPr lang="zh-CN" altLang="en-US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黑体" panose="02010609060101010101" pitchFamily="49" charset="-122"/>
            </a:endParaRPr>
          </a:p>
          <a:p>
            <a:pPr marL="457200" lvl="0" indent="-457200">
              <a:lnSpc>
                <a:spcPct val="90000"/>
              </a:lnSpc>
              <a:buFont typeface="黑体" panose="02010609060101010101" pitchFamily="49" charset="-122"/>
              <a:buNone/>
            </a:pPr>
            <a:endParaRPr lang="zh-CN" altLang="en-US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黑体" panose="02010609060101010101" pitchFamily="49" charset="-122"/>
            </a:endParaRPr>
          </a:p>
          <a:p>
            <a:pPr marL="457200" lvl="0" indent="-457200">
              <a:lnSpc>
                <a:spcPct val="90000"/>
              </a:lnSpc>
              <a:buFont typeface="Wingdings" panose="05000000000000000000" pitchFamily="2" charset="2"/>
              <a:buChar char="l"/>
            </a:pPr>
            <a:endParaRPr lang="en-US" altLang="en-US" dirty="0"/>
          </a:p>
        </p:txBody>
      </p:sp>
      <p:sp>
        <p:nvSpPr>
          <p:cNvPr id="74754" name="标题 1"/>
          <p:cNvSpPr>
            <a:spLocks noGrp="1"/>
          </p:cNvSpPr>
          <p:nvPr>
            <p:ph type="title"/>
          </p:nvPr>
        </p:nvSpPr>
        <p:spPr>
          <a:xfrm>
            <a:off x="894715" y="111125"/>
            <a:ext cx="3532505" cy="574675"/>
          </a:xfrm>
        </p:spPr>
        <p:txBody>
          <a:bodyPr vert="horz" wrap="square" lIns="91440" tIns="45720" rIns="91440" bIns="45720" anchor="ctr"/>
          <a:lstStyle/>
          <a:p>
            <a:pPr lvl="0"/>
            <a:r>
              <a:rPr lang="en-US" altLang="zh-CN" sz="4000" dirty="0">
                <a:solidFill>
                  <a:srgbClr val="000000"/>
                </a:solidFill>
                <a:latin typeface="黑体" panose="02010609060101010101" pitchFamily="49" charset="-122"/>
                <a:sym typeface="Arial" panose="020B0604020202020204" pitchFamily="34" charset="0"/>
              </a:rPr>
              <a:t>2.1 </a:t>
            </a: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sym typeface="Arial" panose="020B0604020202020204" pitchFamily="34" charset="0"/>
              </a:rPr>
              <a:t>运行环境</a:t>
            </a:r>
            <a:endParaRPr lang="zh-CN" altLang="en-US" sz="4000" b="0" dirty="0">
              <a:solidFill>
                <a:srgbClr val="000000"/>
              </a:solidFill>
              <a:latin typeface="黑体" panose="02010609060101010101" pitchFamily="49" charset="-122"/>
              <a:ea typeface="华文行楷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标题 1"/>
          <p:cNvSpPr>
            <a:spLocks noGrp="1"/>
          </p:cNvSpPr>
          <p:nvPr>
            <p:ph type="title"/>
          </p:nvPr>
        </p:nvSpPr>
        <p:spPr>
          <a:xfrm>
            <a:off x="774065" y="119380"/>
            <a:ext cx="5925820" cy="574675"/>
          </a:xfrm>
        </p:spPr>
        <p:txBody>
          <a:bodyPr vert="horz" wrap="square" lIns="91440" tIns="45720" rIns="91440" bIns="45720" anchor="ctr"/>
          <a:lstStyle/>
          <a:p>
            <a:pPr lvl="0"/>
            <a:r>
              <a:rPr lang="en-US" altLang="zh-CN" sz="4000" dirty="0">
                <a:solidFill>
                  <a:srgbClr val="000000"/>
                </a:solidFill>
                <a:latin typeface="黑体" panose="02010609060101010101" pitchFamily="49" charset="-122"/>
                <a:sym typeface="Arial" panose="020B0604020202020204" pitchFamily="34" charset="0"/>
              </a:rPr>
              <a:t>2.2 </a:t>
            </a: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sym typeface="Arial" panose="020B0604020202020204" pitchFamily="34" charset="0"/>
              </a:rPr>
              <a:t>系统的下载及安装</a:t>
            </a:r>
            <a:endParaRPr lang="zh-CN" altLang="en-US" sz="4000" b="0" dirty="0">
              <a:solidFill>
                <a:srgbClr val="000000"/>
              </a:solidFill>
              <a:latin typeface="黑体" panose="02010609060101010101" pitchFamily="49" charset="-122"/>
              <a:ea typeface="华文行楷" pitchFamily="2" charset="-122"/>
              <a:sym typeface="Arial" panose="020B0604020202020204" pitchFamily="34" charset="0"/>
            </a:endParaRPr>
          </a:p>
        </p:txBody>
      </p:sp>
      <p:sp>
        <p:nvSpPr>
          <p:cNvPr id="74755" name="内容占位符 2"/>
          <p:cNvSpPr>
            <a:spLocks noGrp="1"/>
          </p:cNvSpPr>
          <p:nvPr>
            <p:ph idx="4294967295"/>
          </p:nvPr>
        </p:nvSpPr>
        <p:spPr>
          <a:xfrm>
            <a:off x="26670" y="808990"/>
            <a:ext cx="8215630" cy="1251953"/>
          </a:xfrm>
          <a:solidFill>
            <a:srgbClr val="FFFFFF">
              <a:alpha val="100000"/>
            </a:srgbClr>
          </a:solidFill>
        </p:spPr>
        <p:txBody>
          <a:bodyPr vert="horz" wrap="square" lIns="91440" tIns="45720" rIns="91440" bIns="45720" anchor="t"/>
          <a:lstStyle/>
          <a:p>
            <a:pPr marL="457200" lvl="0" indent="-4572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2.2.1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系统下载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sz="1800" b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登录网址</a:t>
            </a:r>
            <a:r>
              <a:rPr lang="en-US" sz="18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  <a:hlinkClick r:id="rId2"/>
              </a:rPr>
              <a:t>http://www.nhfpc.gov.cn/</a:t>
            </a:r>
            <a:r>
              <a:rPr lang="zh-CN" altLang="en-US" sz="18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（国家卫生计生委网站）</a:t>
            </a:r>
            <a:endParaRPr lang="en-US" altLang="zh-CN" sz="18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lvl="0">
              <a:lnSpc>
                <a:spcPct val="150000"/>
              </a:lnSpc>
              <a:defRPr/>
            </a:pPr>
            <a:endParaRPr lang="en-US" altLang="zh-CN" sz="18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lvl="0">
              <a:lnSpc>
                <a:spcPct val="150000"/>
              </a:lnSpc>
              <a:defRPr/>
            </a:pPr>
            <a:endParaRPr lang="en-US" altLang="zh-CN" sz="18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lvl="0">
              <a:lnSpc>
                <a:spcPct val="150000"/>
              </a:lnSpc>
              <a:defRPr/>
            </a:pPr>
            <a:endParaRPr lang="en-US" altLang="zh-CN" sz="18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lvl="0">
              <a:lnSpc>
                <a:spcPct val="150000"/>
              </a:lnSpc>
              <a:defRPr/>
            </a:pPr>
            <a:endParaRPr lang="en-US" sz="1800" b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lvl="0">
              <a:lnSpc>
                <a:spcPct val="150000"/>
              </a:lnSpc>
              <a:defRPr/>
            </a:pPr>
            <a:endParaRPr sz="1800" b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457200" lvl="0" indent="-457200">
              <a:lnSpc>
                <a:spcPct val="90000"/>
              </a:lnSpc>
              <a:buFont typeface="黑体" panose="02010609060101010101" pitchFamily="49" charset="-122"/>
              <a:buNone/>
            </a:pPr>
            <a:endParaRPr lang="en-US" altLang="zh-CN" dirty="0">
              <a:sym typeface="黑体" panose="02010609060101010101" pitchFamily="49" charset="-122"/>
            </a:endParaRPr>
          </a:p>
          <a:p>
            <a:pPr marL="457200" lvl="0" indent="-457200">
              <a:lnSpc>
                <a:spcPct val="90000"/>
              </a:lnSpc>
              <a:buFont typeface="黑体" panose="02010609060101010101" pitchFamily="49" charset="-122"/>
              <a:buNone/>
            </a:pPr>
            <a:endParaRPr lang="zh-CN" altLang="en-US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黑体" panose="02010609060101010101" pitchFamily="49" charset="-122"/>
            </a:endParaRPr>
          </a:p>
          <a:p>
            <a:pPr marL="457200" lvl="0" indent="-457200">
              <a:lnSpc>
                <a:spcPct val="90000"/>
              </a:lnSpc>
              <a:buFont typeface="黑体" panose="02010609060101010101" pitchFamily="49" charset="-122"/>
              <a:buNone/>
            </a:pPr>
            <a:endParaRPr lang="zh-CN" altLang="en-US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黑体" panose="02010609060101010101" pitchFamily="49" charset="-122"/>
            </a:endParaRPr>
          </a:p>
          <a:p>
            <a:pPr marL="457200" lvl="0" indent="-457200">
              <a:lnSpc>
                <a:spcPct val="90000"/>
              </a:lnSpc>
              <a:buFont typeface="Wingdings" panose="05000000000000000000" pitchFamily="2" charset="2"/>
              <a:buChar char="l"/>
            </a:pPr>
            <a:endParaRPr lang="en-US" altLang="en-US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251820" y="1988940"/>
            <a:ext cx="8215630" cy="1251953"/>
          </a:xfrm>
          <a:prstGeom prst="rect">
            <a:avLst/>
          </a:pr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 vert="horz" wrap="square" lIns="91440" tIns="45720" rIns="91440" bIns="45720" anchor="t"/>
          <a:lstStyle/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黑体" panose="02010609060101010101" pitchFamily="49" charset="-122"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黑体" panose="02010609060101010101" pitchFamily="49" charset="-122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黑体" panose="02010609060101010101" pitchFamily="49" charset="-122"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黑体" panose="02010609060101010101" pitchFamily="49" charset="-122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黑体" panose="02010609060101010101" pitchFamily="49" charset="-122"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黑体" panose="02010609060101010101" pitchFamily="49" charset="-122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323823" y="3284994"/>
            <a:ext cx="8215630" cy="1251953"/>
          </a:xfrm>
          <a:prstGeom prst="rect">
            <a:avLst/>
          </a:pr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 vert="horz" wrap="square" lIns="91440" tIns="45720" rIns="91440" bIns="45720" anchor="t"/>
          <a:lstStyle/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黑体" panose="02010609060101010101" pitchFamily="49" charset="-122"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黑体" panose="02010609060101010101" pitchFamily="49" charset="-122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黑体" panose="02010609060101010101" pitchFamily="49" charset="-122"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黑体" panose="02010609060101010101" pitchFamily="49" charset="-122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黑体" panose="02010609060101010101" pitchFamily="49" charset="-122"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黑体" panose="02010609060101010101" pitchFamily="49" charset="-122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940"/>
            <a:ext cx="9144000" cy="4608192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内容占位符 2"/>
          <p:cNvSpPr>
            <a:spLocks noGrp="1"/>
          </p:cNvSpPr>
          <p:nvPr>
            <p:ph idx="4294967295"/>
          </p:nvPr>
        </p:nvSpPr>
        <p:spPr>
          <a:xfrm>
            <a:off x="635" y="931545"/>
            <a:ext cx="8215630" cy="3068955"/>
          </a:xfrm>
          <a:solidFill>
            <a:srgbClr val="FFFFFF">
              <a:alpha val="100000"/>
            </a:srgbClr>
          </a:solidFill>
        </p:spPr>
        <p:txBody>
          <a:bodyPr vert="horz" wrap="square" lIns="91440" tIns="45720" rIns="91440" bIns="45720" anchor="t"/>
          <a:lstStyle/>
          <a:p>
            <a:pPr marL="0" lvl="0" inden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b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   </a:t>
            </a:r>
            <a:r>
              <a:rPr lang="zh-CN" altLang="en-US" sz="2400" b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医疗机构到所在卫生计生委获取机构的用户名和密码后，</a:t>
            </a:r>
            <a:endParaRPr kumimoji="0" lang="en-US" altLang="zh-CN" sz="2400" b="0" i="0" u="none" strike="noStrike" kern="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r>
              <a:rPr lang="zh-CN" altLang="en-US" sz="2400" b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   可下载医疗机构端软件及使用说明。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457200" lvl="0" indent="-457200">
              <a:lnSpc>
                <a:spcPct val="90000"/>
              </a:lnSpc>
              <a:buFont typeface="黑体" panose="02010609060101010101" pitchFamily="49" charset="-122"/>
              <a:buNone/>
            </a:pPr>
            <a:endParaRPr lang="en-US" altLang="zh-CN" dirty="0">
              <a:sym typeface="黑体" panose="02010609060101010101" pitchFamily="49" charset="-122"/>
            </a:endParaRPr>
          </a:p>
          <a:p>
            <a:pPr marL="457200" lvl="0" indent="-457200">
              <a:lnSpc>
                <a:spcPct val="90000"/>
              </a:lnSpc>
              <a:buFont typeface="黑体" panose="02010609060101010101" pitchFamily="49" charset="-122"/>
              <a:buNone/>
            </a:pPr>
            <a:endParaRPr lang="zh-CN" altLang="en-US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黑体" panose="02010609060101010101" pitchFamily="49" charset="-122"/>
            </a:endParaRPr>
          </a:p>
          <a:p>
            <a:pPr marL="457200" lvl="0" indent="-457200">
              <a:lnSpc>
                <a:spcPct val="90000"/>
              </a:lnSpc>
              <a:buFont typeface="黑体" panose="02010609060101010101" pitchFamily="49" charset="-122"/>
              <a:buNone/>
            </a:pPr>
            <a:endParaRPr lang="zh-CN" altLang="en-US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黑体" panose="02010609060101010101" pitchFamily="49" charset="-122"/>
            </a:endParaRPr>
          </a:p>
          <a:p>
            <a:pPr marL="457200" lvl="0" indent="-457200">
              <a:lnSpc>
                <a:spcPct val="90000"/>
              </a:lnSpc>
              <a:buFont typeface="Wingdings" panose="05000000000000000000" pitchFamily="2" charset="2"/>
              <a:buChar char="l"/>
            </a:pPr>
            <a:endParaRPr lang="en-US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4565" y="2950845"/>
            <a:ext cx="7320280" cy="3230245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内容占位符 2"/>
          <p:cNvSpPr>
            <a:spLocks noGrp="1"/>
          </p:cNvSpPr>
          <p:nvPr>
            <p:ph idx="4294967295"/>
          </p:nvPr>
        </p:nvSpPr>
        <p:spPr>
          <a:xfrm>
            <a:off x="635" y="1038860"/>
            <a:ext cx="8215313" cy="5111750"/>
          </a:xfrm>
          <a:solidFill>
            <a:srgbClr val="FFFFFF">
              <a:alpha val="100000"/>
            </a:srgbClr>
          </a:solidFill>
        </p:spPr>
        <p:txBody>
          <a:bodyPr vert="horz" wrap="square" lIns="91440" tIns="45720" rIns="91440" bIns="45720" anchor="t"/>
          <a:lstStyle/>
          <a:p>
            <a:pPr marL="0" lvl="0" inden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457200" lvl="0" indent="-457200">
              <a:lnSpc>
                <a:spcPct val="90000"/>
              </a:lnSpc>
              <a:buFont typeface="黑体" panose="02010609060101010101" pitchFamily="49" charset="-122"/>
              <a:buNone/>
            </a:pPr>
            <a:endParaRPr lang="en-US" altLang="zh-CN" dirty="0">
              <a:sym typeface="黑体" panose="02010609060101010101" pitchFamily="49" charset="-122"/>
            </a:endParaRPr>
          </a:p>
          <a:p>
            <a:pPr marL="457200" lvl="0" indent="-457200">
              <a:lnSpc>
                <a:spcPct val="90000"/>
              </a:lnSpc>
              <a:buFont typeface="黑体" panose="02010609060101010101" pitchFamily="49" charset="-122"/>
              <a:buNone/>
            </a:pPr>
            <a:endParaRPr lang="zh-CN" altLang="en-US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黑体" panose="02010609060101010101" pitchFamily="49" charset="-122"/>
            </a:endParaRPr>
          </a:p>
          <a:p>
            <a:pPr marL="457200" lvl="0" indent="-457200">
              <a:lnSpc>
                <a:spcPct val="90000"/>
              </a:lnSpc>
              <a:buFont typeface="黑体" panose="02010609060101010101" pitchFamily="49" charset="-122"/>
              <a:buNone/>
            </a:pPr>
            <a:endParaRPr lang="zh-CN" altLang="en-US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黑体" panose="02010609060101010101" pitchFamily="49" charset="-122"/>
            </a:endParaRPr>
          </a:p>
          <a:p>
            <a:pPr marL="457200" lvl="0" indent="-457200">
              <a:lnSpc>
                <a:spcPct val="90000"/>
              </a:lnSpc>
              <a:buFont typeface="Wingdings" panose="05000000000000000000" pitchFamily="2" charset="2"/>
              <a:buChar char="l"/>
            </a:pPr>
            <a:endParaRPr lang="en-US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430" y="895350"/>
            <a:ext cx="7465695" cy="3206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115" y="4102100"/>
            <a:ext cx="7680325" cy="272669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内容占位符 2"/>
          <p:cNvSpPr>
            <a:spLocks noGrp="1"/>
          </p:cNvSpPr>
          <p:nvPr>
            <p:ph idx="4294967295"/>
          </p:nvPr>
        </p:nvSpPr>
        <p:spPr>
          <a:xfrm>
            <a:off x="635" y="1029970"/>
            <a:ext cx="9075420" cy="5111750"/>
          </a:xfrm>
          <a:solidFill>
            <a:srgbClr val="FFFFFF">
              <a:alpha val="100000"/>
            </a:srgbClr>
          </a:solidFill>
        </p:spPr>
        <p:txBody>
          <a:bodyPr vert="horz" wrap="square" lIns="91440" tIns="45720" rIns="91440" bIns="45720" anchor="t"/>
          <a:lstStyle/>
          <a:p>
            <a:pPr marL="457200" lvl="0" indent="-4572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2.2.2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系统安装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打开您下载且已经解压的目录文件，双击“医疗机构电子化注册信息系统-机构版.exe”程序会自动运行，并弹出窗口，如图所示：</a:t>
            </a:r>
          </a:p>
          <a:p>
            <a:pPr marL="457200" lvl="0" indent="-457200">
              <a:lnSpc>
                <a:spcPct val="90000"/>
              </a:lnSpc>
              <a:buFont typeface="黑体" panose="02010609060101010101" pitchFamily="49" charset="-122"/>
              <a:buNone/>
            </a:pPr>
            <a:endParaRPr lang="en-US" altLang="zh-CN" dirty="0">
              <a:sym typeface="黑体" panose="02010609060101010101" pitchFamily="49" charset="-122"/>
            </a:endParaRPr>
          </a:p>
          <a:p>
            <a:pPr marL="457200" lvl="0" indent="-457200">
              <a:lnSpc>
                <a:spcPct val="90000"/>
              </a:lnSpc>
              <a:buFont typeface="黑体" panose="02010609060101010101" pitchFamily="49" charset="-122"/>
              <a:buNone/>
            </a:pPr>
            <a:endParaRPr lang="zh-CN" altLang="en-US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黑体" panose="02010609060101010101" pitchFamily="49" charset="-122"/>
            </a:endParaRPr>
          </a:p>
          <a:p>
            <a:pPr marL="457200" lvl="0" indent="-457200">
              <a:lnSpc>
                <a:spcPct val="90000"/>
              </a:lnSpc>
              <a:buFont typeface="黑体" panose="02010609060101010101" pitchFamily="49" charset="-122"/>
              <a:buNone/>
            </a:pPr>
            <a:endParaRPr lang="zh-CN" altLang="en-US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黑体" panose="02010609060101010101" pitchFamily="49" charset="-122"/>
            </a:endParaRPr>
          </a:p>
          <a:p>
            <a:pPr marL="457200" lvl="0" indent="-457200">
              <a:lnSpc>
                <a:spcPct val="90000"/>
              </a:lnSpc>
              <a:buFont typeface="Wingdings" panose="05000000000000000000" pitchFamily="2" charset="2"/>
              <a:buChar char="l"/>
            </a:pPr>
            <a:endParaRPr lang="en-US" altLang="en-US" dirty="0"/>
          </a:p>
        </p:txBody>
      </p:sp>
      <p:pic>
        <p:nvPicPr>
          <p:cNvPr id="6" name="图片 6" descr="[{N5N3I~FPAF_U$`@%4}S6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7825" y="2994660"/>
            <a:ext cx="5890895" cy="35013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88925" y="3417570"/>
            <a:ext cx="2684780" cy="2305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rgbClr val="FF0000"/>
                </a:solidFill>
              </a:rPr>
              <a:t>注：①选择系统安装目</a:t>
            </a:r>
          </a:p>
          <a:p>
            <a:pPr algn="l"/>
            <a:r>
              <a:rPr lang="zh-CN" altLang="en-US">
                <a:solidFill>
                  <a:srgbClr val="FF0000"/>
                </a:solidFill>
              </a:rPr>
              <a:t>       录时，请不要选择</a:t>
            </a:r>
          </a:p>
          <a:p>
            <a:pPr algn="l"/>
            <a:r>
              <a:rPr lang="zh-CN" altLang="en-US">
                <a:solidFill>
                  <a:srgbClr val="FF0000"/>
                </a:solidFill>
              </a:rPr>
              <a:t>       操作系统所在盘符。</a:t>
            </a:r>
          </a:p>
          <a:p>
            <a:pPr algn="l"/>
            <a:endParaRPr lang="zh-CN" altLang="en-US">
              <a:solidFill>
                <a:srgbClr val="FF0000"/>
              </a:solidFill>
            </a:endParaRPr>
          </a:p>
          <a:p>
            <a:pPr algn="l"/>
            <a:r>
              <a:rPr lang="zh-CN" altLang="en-US">
                <a:solidFill>
                  <a:srgbClr val="FF0000"/>
                </a:solidFill>
              </a:rPr>
              <a:t>       ②若软件无法正常</a:t>
            </a:r>
          </a:p>
          <a:p>
            <a:pPr algn="l"/>
            <a:r>
              <a:rPr lang="zh-CN" altLang="en-US">
                <a:solidFill>
                  <a:srgbClr val="FF0000"/>
                </a:solidFill>
              </a:rPr>
              <a:t>       安装，请先下载安</a:t>
            </a:r>
          </a:p>
          <a:p>
            <a:pPr algn="l"/>
            <a:r>
              <a:rPr lang="zh-CN" altLang="en-US">
                <a:solidFill>
                  <a:srgbClr val="FF0000"/>
                </a:solidFill>
              </a:rPr>
              <a:t>       装Microsoft .NET</a:t>
            </a:r>
          </a:p>
          <a:p>
            <a:pPr algn="l"/>
            <a:r>
              <a:rPr lang="zh-CN" altLang="en-US">
                <a:solidFill>
                  <a:srgbClr val="FF0000"/>
                </a:solidFill>
              </a:rPr>
              <a:t>       Framework 4.0。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文本框 1"/>
          <p:cNvSpPr txBox="1"/>
          <p:nvPr/>
        </p:nvSpPr>
        <p:spPr>
          <a:xfrm>
            <a:off x="142875" y="785813"/>
            <a:ext cx="8823325" cy="11887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系统安装完成后，会在电脑桌面生成快捷方式，</a:t>
            </a:r>
            <a:r>
              <a:rPr 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双击桌面上的快捷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方式</a:t>
            </a:r>
            <a:r>
              <a:rPr 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，进入系统登录窗口，如下图所示：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5980" y="1922780"/>
            <a:ext cx="7568565" cy="41821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文本框 1"/>
          <p:cNvSpPr txBox="1"/>
          <p:nvPr/>
        </p:nvSpPr>
        <p:spPr>
          <a:xfrm>
            <a:off x="214313" y="857250"/>
            <a:ext cx="8929687" cy="1737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若您的电脑为第一次启动本系统，则需要验证您的用户信息。请输入您在卫生计生委领取用户名和密码时预留的手机号码，收到验证码后，输入即可验证成功。</a:t>
            </a:r>
            <a:endParaRPr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pic>
        <p:nvPicPr>
          <p:cNvPr id="51" name="图片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030" y="3116580"/>
            <a:ext cx="5466080" cy="22669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357188" y="714375"/>
            <a:ext cx="7910513" cy="52498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登录成功进入本系统后，可以看到如下图所示界面   </a:t>
            </a:r>
            <a:endParaRPr kumimoji="0" lang="zh-CN" altLang="en-US" sz="24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</p:txBody>
      </p:sp>
      <p:sp>
        <p:nvSpPr>
          <p:cNvPr id="78851" name="标题 1"/>
          <p:cNvSpPr>
            <a:spLocks noGrp="1"/>
          </p:cNvSpPr>
          <p:nvPr/>
        </p:nvSpPr>
        <p:spPr>
          <a:xfrm>
            <a:off x="689610" y="205740"/>
            <a:ext cx="5523230" cy="93154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algn="ctr" eaLnBrk="1" hangingPunct="1"/>
            <a:r>
              <a:rPr lang="en-US" altLang="zh-CN" sz="3600" dirty="0">
                <a:solidFill>
                  <a:srgbClr val="000000"/>
                </a:solidFill>
                <a:latin typeface="黑体" panose="02010609060101010101" pitchFamily="49" charset="-122"/>
                <a:ea typeface="华文细黑" pitchFamily="2" charset="-122"/>
                <a:sym typeface="Arial" panose="020B0604020202020204" pitchFamily="34" charset="0"/>
              </a:rPr>
              <a:t>2.3 </a:t>
            </a:r>
            <a:r>
              <a:rPr lang="zh-CN" altLang="en-US" sz="4000" b="0" dirty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  <a:sym typeface="Arial" panose="020B0604020202020204" pitchFamily="34" charset="0"/>
              </a:rPr>
              <a:t>系统主界面介绍</a:t>
            </a:r>
          </a:p>
          <a:p>
            <a:pPr lvl="0" algn="ctr" eaLnBrk="1" hangingPunct="1"/>
            <a:endParaRPr lang="en-US" altLang="zh-CN" sz="3600" dirty="0">
              <a:solidFill>
                <a:srgbClr val="000000"/>
              </a:solidFill>
              <a:latin typeface="黑体" panose="02010609060101010101" pitchFamily="49" charset="-122"/>
              <a:ea typeface="华文细黑" pitchFamily="2" charset="-122"/>
              <a:sym typeface="华文细黑" pitchFamily="2" charset="-122"/>
            </a:endParaRPr>
          </a:p>
        </p:txBody>
      </p:sp>
      <p:pic>
        <p:nvPicPr>
          <p:cNvPr id="4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95" y="1968500"/>
            <a:ext cx="6320790" cy="41109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7315" y="1873250"/>
            <a:ext cx="2275840" cy="420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注：</a:t>
            </a: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【重要提醒】功能可以对用户进行相关业务的提醒，提示项目如下：</a:t>
            </a: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业务审批进度提示；</a:t>
            </a: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将要过校验期提示；</a:t>
            </a: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已过校验期提示；</a:t>
            </a: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机构停业期的提示；</a:t>
            </a: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系统的上线日期。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文本框 1"/>
          <p:cNvSpPr txBox="1"/>
          <p:nvPr/>
        </p:nvSpPr>
        <p:spPr>
          <a:xfrm>
            <a:off x="285750" y="857250"/>
            <a:ext cx="7929563" cy="1737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主界面包括以下五个菜单，分别是：</a:t>
            </a:r>
          </a:p>
          <a:p>
            <a:pPr lvl="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    ①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本机构业务办理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人员情况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打印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全国验证</a:t>
            </a:r>
          </a:p>
          <a:p>
            <a:pPr lvl="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    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⑤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系统功能</a:t>
            </a:r>
          </a:p>
        </p:txBody>
      </p:sp>
      <p:pic>
        <p:nvPicPr>
          <p:cNvPr id="22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525" y="2594610"/>
            <a:ext cx="6486525" cy="40303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文本框 99"/>
          <p:cNvSpPr txBox="1"/>
          <p:nvPr/>
        </p:nvSpPr>
        <p:spPr>
          <a:xfrm>
            <a:off x="395288" y="394970"/>
            <a:ext cx="8507412" cy="33832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</a:pPr>
            <a:endParaRPr lang="en-US"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模块主要实现了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机构注册申请、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机构变更申请、机构校验申请、机构停业申请、机构解除停业申请、机构注销申请、删除本机构业务申请以及机构申请信息查询功能，并且支持信息修改、查看历史沿革功能。</a:t>
            </a:r>
          </a:p>
          <a:p>
            <a:pPr lvl="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</a:pPr>
            <a:endParaRPr lang="en-US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851" name="标题 1"/>
          <p:cNvSpPr>
            <a:spLocks noGrp="1"/>
          </p:cNvSpPr>
          <p:nvPr/>
        </p:nvSpPr>
        <p:spPr>
          <a:xfrm>
            <a:off x="491490" y="196850"/>
            <a:ext cx="5523230" cy="93154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algn="ctr" eaLnBrk="1" hangingPunct="1"/>
            <a:r>
              <a:rPr lang="en-US" altLang="zh-CN" sz="3600" dirty="0">
                <a:solidFill>
                  <a:srgbClr val="000000"/>
                </a:solidFill>
                <a:latin typeface="黑体" panose="02010609060101010101" pitchFamily="49" charset="-122"/>
                <a:ea typeface="华文细黑" pitchFamily="2" charset="-122"/>
                <a:sym typeface="Arial" panose="020B0604020202020204" pitchFamily="34" charset="0"/>
              </a:rPr>
              <a:t>2.4 </a:t>
            </a:r>
            <a:r>
              <a:rPr lang="zh-CN" altLang="en-US" sz="3600" dirty="0">
                <a:solidFill>
                  <a:srgbClr val="000000"/>
                </a:solidFill>
                <a:latin typeface="黑体" panose="02010609060101010101" pitchFamily="49" charset="-122"/>
                <a:ea typeface="华文细黑" pitchFamily="2" charset="-122"/>
                <a:sym typeface="Arial" panose="020B0604020202020204" pitchFamily="34" charset="0"/>
              </a:rPr>
              <a:t>本机构业务办理</a:t>
            </a:r>
            <a:endParaRPr lang="zh-CN" altLang="en-US" sz="3600" b="0" dirty="0">
              <a:solidFill>
                <a:srgbClr val="000000"/>
              </a:solidFill>
              <a:latin typeface="黑体" panose="02010609060101010101" pitchFamily="49" charset="-122"/>
              <a:ea typeface="华文细黑" pitchFamily="2" charset="-122"/>
              <a:sym typeface="Arial" panose="020B0604020202020204" pitchFamily="34" charset="0"/>
            </a:endParaRPr>
          </a:p>
          <a:p>
            <a:pPr lvl="0" algn="ctr" eaLnBrk="1" hangingPunct="1"/>
            <a:endParaRPr lang="en-US" altLang="zh-CN" sz="3600" dirty="0">
              <a:solidFill>
                <a:srgbClr val="000000"/>
              </a:solidFill>
              <a:latin typeface="黑体" panose="02010609060101010101" pitchFamily="49" charset="-122"/>
              <a:ea typeface="华文细黑" pitchFamily="2" charset="-122"/>
              <a:sym typeface="华文细黑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605" y="3874770"/>
            <a:ext cx="8456295" cy="12172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内容占位符 2"/>
          <p:cNvSpPr>
            <a:spLocks noGrp="1"/>
          </p:cNvSpPr>
          <p:nvPr>
            <p:ph idx="4294967295"/>
          </p:nvPr>
        </p:nvSpPr>
        <p:spPr>
          <a:xfrm>
            <a:off x="642938" y="785813"/>
            <a:ext cx="8064500" cy="5183187"/>
          </a:xfrm>
          <a:solidFill>
            <a:srgbClr val="FFFFFF">
              <a:alpha val="100000"/>
            </a:srgbClr>
          </a:solidFill>
        </p:spPr>
        <p:txBody>
          <a:bodyPr vert="horz" wrap="square" lIns="91440" tIns="45720" rIns="91440" bIns="45720" anchor="t"/>
          <a:lstStyle/>
          <a:p>
            <a:pPr marL="514350" lvl="0" indent="-514350">
              <a:lnSpc>
                <a:spcPct val="250000"/>
              </a:lnSpc>
              <a:buNone/>
            </a:pPr>
            <a:r>
              <a:rPr lang="zh-CN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第一章     医疗机构电子化注册简介</a:t>
            </a:r>
            <a:endParaRPr lang="en-US" altLang="zh-CN" sz="3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lvl="0" indent="-51435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第二章     医疗机构电子化注册信息系统</a:t>
            </a:r>
          </a:p>
          <a:p>
            <a:pPr marL="514350" lvl="0" indent="-51435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功能介绍</a:t>
            </a:r>
            <a:endParaRPr lang="en-US" altLang="zh-CN" sz="3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lvl="0" indent="-514350" latinLnBrk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3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文本框 3"/>
          <p:cNvSpPr txBox="1"/>
          <p:nvPr/>
        </p:nvSpPr>
        <p:spPr>
          <a:xfrm>
            <a:off x="234950" y="264478"/>
            <a:ext cx="8674100" cy="2834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</a:pPr>
            <a:endParaRPr lang="en-US"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2.4.1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机构注册申请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新机构申请注册时，需先由卫计委设置机构后，再使用本系统提交机构注册申请。</a:t>
            </a:r>
          </a:p>
          <a:p>
            <a:pPr lvl="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</a:pP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93345" y="3023870"/>
            <a:ext cx="2576195" cy="2148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注：注册信息填写完</a:t>
            </a: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       成后，请保存并</a:t>
            </a: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       提交，否则卫生</a:t>
            </a: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       计生委看不到注</a:t>
            </a: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       册申请信息。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5185" y="2510155"/>
            <a:ext cx="6991985" cy="40487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文本框 3"/>
          <p:cNvSpPr txBox="1"/>
          <p:nvPr/>
        </p:nvSpPr>
        <p:spPr>
          <a:xfrm>
            <a:off x="234950" y="264478"/>
            <a:ext cx="8674100" cy="2286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</a:pPr>
            <a:endParaRPr lang="en-US"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保存机构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注册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申请后点击【参与本次业务人员信息维护】添加参与本次业务医师信息、护士信息、其他人员信息。</a:t>
            </a:r>
          </a:p>
          <a:p>
            <a:pPr lvl="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</a:pP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9" name="图片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2002790"/>
            <a:ext cx="7188200" cy="47059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文本框 3"/>
          <p:cNvSpPr txBox="1"/>
          <p:nvPr/>
        </p:nvSpPr>
        <p:spPr>
          <a:xfrm>
            <a:off x="234950" y="316230"/>
            <a:ext cx="8536305" cy="72237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</a:pPr>
            <a:endParaRPr lang="en-US"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</a:pP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医疗机构命名规则：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当机构级别为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三级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时，在医疗机构名称中不允许出现"卫生室", "医务室", "卫生站", "卫生所", "诊所", "门诊部", "门诊"等字样；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医疗机构名称中不允许出现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"</a:t>
            </a: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疑难病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", "</a:t>
            </a: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专治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", "</a:t>
            </a: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专家", "名医", "祖传”字样；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医疗机构名称中不允许出现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"</a:t>
            </a: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空格、Tab（制表符）、回车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"</a:t>
            </a: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等非可见字符；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医疗机构第二名称中不允许出现“疑难病", "专治", "专家", "名医", "祖传”字样。</a:t>
            </a:r>
            <a:endParaRPr lang="en-US"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endParaRPr lang="en-US"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</a:pP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970" y="1022350"/>
            <a:ext cx="7846695" cy="55651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文本框 3"/>
          <p:cNvSpPr txBox="1"/>
          <p:nvPr/>
        </p:nvSpPr>
        <p:spPr>
          <a:xfrm>
            <a:off x="234950" y="264478"/>
            <a:ext cx="8674100" cy="2286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</a:pPr>
            <a:endParaRPr lang="en-US"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2.4.2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机构变更申请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此模块可提交机构名称、地址、诊疗科目等变更业务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</a:p>
          <a:p>
            <a:pPr lvl="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</a:pP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0810" y="3059430"/>
            <a:ext cx="2576195" cy="2148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注：变更信息填写完</a:t>
            </a: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       成后，请保存并</a:t>
            </a: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       提交，否则卫生</a:t>
            </a: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       计生委看不到变</a:t>
            </a: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       更申请信息。</a:t>
            </a:r>
          </a:p>
        </p:txBody>
      </p:sp>
      <p:pic>
        <p:nvPicPr>
          <p:cNvPr id="79" name="图片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60" y="2174875"/>
            <a:ext cx="6336030" cy="41084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文本框 3"/>
          <p:cNvSpPr txBox="1"/>
          <p:nvPr/>
        </p:nvSpPr>
        <p:spPr>
          <a:xfrm>
            <a:off x="234950" y="264478"/>
            <a:ext cx="8674100" cy="2286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</a:pPr>
            <a:endParaRPr lang="en-US"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保存机构变更申请后点击【参与本次业务人员信息维护】添加参与本次业务医师信息、护士信息、其他人员信息。</a:t>
            </a:r>
          </a:p>
          <a:p>
            <a:pPr lvl="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</a:pP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9" name="图片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2002790"/>
            <a:ext cx="7188200" cy="47059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15" y="2407285"/>
            <a:ext cx="5806440" cy="41313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77495" y="829945"/>
            <a:ext cx="8881745" cy="173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Clr>
                <a:srgbClr val="5B8CC1"/>
              </a:buClr>
              <a:buFont typeface="Wingdings" panose="05000000000000000000" charset="0"/>
              <a:buChar char="l"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提交机构变更申请后，点击【信息对比】可以查看变更后信息与变更前信息的对比，点击【打印】按钮可以打印机构变更申请书。如图所示：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2880" y="3517265"/>
            <a:ext cx="2684780" cy="1325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注：变更申请提交后，</a:t>
            </a: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       不允许修改；若要</a:t>
            </a: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       修改，请撤销提交</a:t>
            </a:r>
            <a:r>
              <a:rPr lang="zh-CN" altLang="en-US"/>
              <a:t>。</a:t>
            </a:r>
          </a:p>
        </p:txBody>
      </p:sp>
    </p:spTree>
    <p:custDataLst>
      <p:tags r:id="rId1"/>
    </p:custData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文本框 3"/>
          <p:cNvSpPr txBox="1"/>
          <p:nvPr/>
        </p:nvSpPr>
        <p:spPr>
          <a:xfrm>
            <a:off x="234950" y="463868"/>
            <a:ext cx="8674100" cy="2286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</a:pPr>
            <a:endParaRPr lang="en-US"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2.4.3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机构校验申请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单击【机构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校验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申请】按钮，进入“机构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校验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申请”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界面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</a:p>
          <a:p>
            <a:pPr lvl="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</a:pP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0810" y="3059430"/>
            <a:ext cx="2576195" cy="2148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注：校验信息填写完</a:t>
            </a: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       成后，请保存并</a:t>
            </a: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       提交，否则卫生</a:t>
            </a: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       计生委看不到校</a:t>
            </a: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       验申请信息。</a:t>
            </a:r>
          </a:p>
        </p:txBody>
      </p:sp>
      <p:pic>
        <p:nvPicPr>
          <p:cNvPr id="44" name="图片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015" y="2190115"/>
            <a:ext cx="6360160" cy="41687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>
            <a:spLocks noGrp="1"/>
          </p:cNvSpPr>
          <p:nvPr>
            <p:ph idx="4294967295"/>
          </p:nvPr>
        </p:nvSpPr>
        <p:spPr>
          <a:xfrm>
            <a:off x="391478" y="124778"/>
            <a:ext cx="7715250" cy="30003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黑体" panose="02010609060101010101" pitchFamily="49" charset="-122"/>
              <a:buNone/>
              <a:defRPr/>
            </a:pP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defRPr/>
            </a:pPr>
            <a:r>
              <a:rPr kumimoji="0" lang="en-US" altLang="zh-CN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2.4.4</a:t>
            </a:r>
            <a:r>
              <a:rPr kumimoji="0" lang="zh-CN" altLang="zh-CN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机构停业申请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zh-CN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停业类型可分为：医疗机构主动申请停业和具有处罚性质的停业整顿。</a:t>
            </a:r>
          </a:p>
          <a:p>
            <a:pPr marL="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黑体" panose="02010609060101010101" pitchFamily="49" charset="-122"/>
              <a:buNone/>
              <a:defRPr/>
            </a:pPr>
            <a:r>
              <a:rPr kumimoji="0" lang="en-US" altLang="zh-CN" sz="2000" b="1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20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8" name="图片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45" y="2496820"/>
            <a:ext cx="6537960" cy="4129405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内容占位符 2"/>
          <p:cNvSpPr>
            <a:spLocks noGrp="1"/>
          </p:cNvSpPr>
          <p:nvPr>
            <p:ph idx="4294967295"/>
          </p:nvPr>
        </p:nvSpPr>
        <p:spPr>
          <a:xfrm>
            <a:off x="285750" y="214313"/>
            <a:ext cx="8104188" cy="503555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defRPr/>
            </a:pPr>
            <a:r>
              <a:rPr kumimoji="0" lang="en-US" altLang="zh-CN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2.4.5</a:t>
            </a:r>
            <a:r>
              <a:rPr kumimoji="0" lang="zh-CN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机构解除停业申请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当已做过停业申请的医疗机构可以重新执业时，需要向卫生计生行政部门申请解除停业。</a:t>
            </a:r>
          </a:p>
        </p:txBody>
      </p:sp>
      <p:pic>
        <p:nvPicPr>
          <p:cNvPr id="32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15" y="2521585"/>
            <a:ext cx="6213475" cy="4145915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内容占位符 2"/>
          <p:cNvSpPr>
            <a:spLocks noGrp="1"/>
          </p:cNvSpPr>
          <p:nvPr>
            <p:ph sz="half" idx="4294967295"/>
          </p:nvPr>
        </p:nvSpPr>
        <p:spPr>
          <a:xfrm>
            <a:off x="223520" y="2286000"/>
            <a:ext cx="8491855" cy="1643380"/>
          </a:xfrm>
        </p:spPr>
        <p:txBody>
          <a:bodyPr vert="horz" wrap="square" lIns="91440" tIns="45720" rIns="91440" bIns="45720" anchor="t"/>
          <a:lstStyle>
            <a:lvl1pPr lvl="0">
              <a:defRPr sz="1800" kern="1200"/>
            </a:lvl1pPr>
            <a:lvl2pPr lvl="1">
              <a:defRPr sz="2400" kern="1200"/>
            </a:lvl2pPr>
            <a:lvl3pPr lvl="2">
              <a:defRPr sz="1400" kern="1200"/>
            </a:lvl3pPr>
            <a:lvl4pPr lvl="3">
              <a:defRPr sz="1200" kern="1200"/>
            </a:lvl4pPr>
            <a:lvl5pPr lvl="4">
              <a:defRPr sz="1800" kern="1200"/>
            </a:lvl5pPr>
          </a:lstStyle>
          <a:p>
            <a:pPr marL="514350" lvl="0" indent="-5143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800" b="0" dirty="0">
                <a:latin typeface="华文行楷" pitchFamily="2" charset="-122"/>
                <a:ea typeface="华文行楷" pitchFamily="2" charset="-122"/>
                <a:sym typeface="Arial" panose="020B0604020202020204" pitchFamily="34" charset="0"/>
              </a:rPr>
              <a:t>第一章    </a:t>
            </a:r>
            <a:r>
              <a:rPr lang="zh-CN" altLang="en-US" sz="4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医疗机构电子化注册                                </a:t>
            </a:r>
          </a:p>
          <a:p>
            <a:pPr marL="514350" lvl="0" indent="-5143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简介</a:t>
            </a:r>
            <a:endParaRPr lang="en-US" altLang="zh-CN" sz="4800" b="0" dirty="0">
              <a:latin typeface="华文行楷" pitchFamily="2" charset="-122"/>
              <a:ea typeface="华文行楷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文本框 4"/>
          <p:cNvSpPr txBox="1"/>
          <p:nvPr/>
        </p:nvSpPr>
        <p:spPr>
          <a:xfrm>
            <a:off x="214313" y="714375"/>
            <a:ext cx="8467725" cy="1737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2.4.6机构注销申请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医疗机构因为各种原因永久性停止营业时，需要申请机构注销。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14630" y="2824480"/>
            <a:ext cx="2898140" cy="2971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常见的注销原因如下：</a:t>
            </a: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1、超过暂缓校验期，校验</a:t>
            </a: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     未合格的，必须注销。</a:t>
            </a: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2、医疗机构主动办理注销。</a:t>
            </a: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3、该机构违反了条例中规</a:t>
            </a: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      定的其它情况，被强制</a:t>
            </a: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     吊销执业许可证。</a:t>
            </a:r>
          </a:p>
        </p:txBody>
      </p:sp>
      <p:pic>
        <p:nvPicPr>
          <p:cNvPr id="5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965" y="2244725"/>
            <a:ext cx="5998845" cy="413131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文本框 5"/>
          <p:cNvSpPr txBox="1"/>
          <p:nvPr/>
        </p:nvSpPr>
        <p:spPr>
          <a:xfrm>
            <a:off x="142875" y="857250"/>
            <a:ext cx="8467725" cy="1737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2.4.7删除本机构业务申请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此功能可删除已保存但未提交的业务申请。</a:t>
            </a:r>
          </a:p>
          <a:p>
            <a:pPr lvl="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</a:pP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5750" y="3501390"/>
            <a:ext cx="2240280" cy="933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注：</a:t>
            </a:r>
          </a:p>
          <a:p>
            <a:r>
              <a:rPr lang="zh-CN" altLang="en-US">
                <a:solidFill>
                  <a:srgbClr val="FF0000"/>
                </a:solidFill>
              </a:rPr>
              <a:t>此系统不支持同时</a:t>
            </a:r>
          </a:p>
          <a:p>
            <a:r>
              <a:rPr lang="zh-CN" altLang="en-US">
                <a:solidFill>
                  <a:srgbClr val="FF0000"/>
                </a:solidFill>
              </a:rPr>
              <a:t>提交多条业务申请</a:t>
            </a:r>
            <a:r>
              <a:rPr lang="zh-CN" altLang="en-US"/>
              <a:t>。</a:t>
            </a:r>
          </a:p>
        </p:txBody>
      </p:sp>
      <p:pic>
        <p:nvPicPr>
          <p:cNvPr id="82" name="图片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070" y="2309495"/>
            <a:ext cx="6446520" cy="373761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文本框 5"/>
          <p:cNvSpPr txBox="1"/>
          <p:nvPr/>
        </p:nvSpPr>
        <p:spPr>
          <a:xfrm>
            <a:off x="142875" y="857250"/>
            <a:ext cx="8467725" cy="1737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2.4.8机构申请信息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在“机构申请信息”窗口中可以查看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本机构的业务申请记录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。如图所示：</a:t>
            </a:r>
          </a:p>
        </p:txBody>
      </p:sp>
      <p:pic>
        <p:nvPicPr>
          <p:cNvPr id="83" name="图片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05" y="2654935"/>
            <a:ext cx="6641465" cy="3782695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285750" y="857250"/>
            <a:ext cx="8207375" cy="5183188"/>
          </a:xfrm>
        </p:spPr>
        <p:txBody>
          <a:bodyPr vert="horz" wrap="square" lIns="91440" tIns="45720" rIns="91440" bIns="45720" numCol="1" anchor="t" anchorCtr="0" compatLnSpc="1"/>
          <a:lstStyle/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defRPr/>
            </a:pPr>
            <a:r>
              <a:rPr kumimoji="0" lang="en-US" altLang="zh-CN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2.4.9</a:t>
            </a:r>
            <a:r>
              <a:rPr kumimoji="0" lang="zh-CN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信息修改</a:t>
            </a:r>
          </a:p>
          <a:p>
            <a:pPr marL="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单击【信息修改】按钮，进入“信息修改”窗口。在信息修改窗口中，可以修改电话、传真、行政区划等信息。如图所示：</a:t>
            </a:r>
          </a:p>
        </p:txBody>
      </p:sp>
      <p:pic>
        <p:nvPicPr>
          <p:cNvPr id="2" name="图片 9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095" y="3152775"/>
            <a:ext cx="3585845" cy="288798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47663" y="1212215"/>
            <a:ext cx="8207375" cy="842963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defRPr/>
            </a:pPr>
            <a:r>
              <a:rPr kumimoji="0" lang="en-US" altLang="zh-CN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2.4.10</a:t>
            </a:r>
            <a:r>
              <a:rPr kumimoji="0" lang="zh-CN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查看历史沿革</a:t>
            </a:r>
            <a:br>
              <a:rPr kumimoji="0" lang="zh-CN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</a:br>
            <a:r>
              <a:rPr kumimoji="0" lang="zh-CN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单击【查看历史沿革】按钮，进入“查看历史沿革”窗口。可以查看本机构的历史沿革信息。如图所示：</a:t>
            </a:r>
          </a:p>
        </p:txBody>
      </p:sp>
      <p:pic>
        <p:nvPicPr>
          <p:cNvPr id="90" name="图片 9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070" y="2780665"/>
            <a:ext cx="6246495" cy="398526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320993" y="995363"/>
            <a:ext cx="8501063" cy="5106988"/>
          </a:xfrm>
        </p:spPr>
        <p:txBody>
          <a:bodyPr vert="horz" wrap="square" lIns="91440" tIns="45720" rIns="91440" bIns="45720" numCol="1" anchor="t" anchorCtr="0" compatLnSpc="1"/>
          <a:lstStyle/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人员情况功能包括本机构医师信息、本机构护士信息、本机构其他人员管理、本机构诊疗科目与医师执业范围对照功能部分。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在主界面单击 【人员情况】按钮，进入如图所示的界面：</a:t>
            </a:r>
          </a:p>
        </p:txBody>
      </p:sp>
      <p:pic>
        <p:nvPicPr>
          <p:cNvPr id="24" name="图片 24" descr="5O81F$}6I{ZM]VHR@$251O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8358" y="4224973"/>
            <a:ext cx="5018405" cy="892175"/>
          </a:xfrm>
          <a:prstGeom prst="rect">
            <a:avLst/>
          </a:prstGeom>
          <a:noFill/>
          <a:ln>
            <a:noFill/>
          </a:ln>
        </p:spPr>
      </p:pic>
      <p:sp>
        <p:nvSpPr>
          <p:cNvPr id="74754" name="标题 1"/>
          <p:cNvSpPr>
            <a:spLocks noGrp="1"/>
          </p:cNvSpPr>
          <p:nvPr>
            <p:ph type="title"/>
          </p:nvPr>
        </p:nvSpPr>
        <p:spPr>
          <a:xfrm>
            <a:off x="774065" y="119380"/>
            <a:ext cx="3955415" cy="574675"/>
          </a:xfrm>
        </p:spPr>
        <p:txBody>
          <a:bodyPr vert="horz" wrap="square" lIns="91440" tIns="45720" rIns="91440" bIns="45720" anchor="ctr"/>
          <a:lstStyle/>
          <a:p>
            <a:pPr lvl="0"/>
            <a:r>
              <a:rPr lang="en-US" altLang="zh-CN" sz="4000" dirty="0">
                <a:solidFill>
                  <a:srgbClr val="000000"/>
                </a:solidFill>
                <a:latin typeface="黑体" panose="02010609060101010101" pitchFamily="49" charset="-122"/>
                <a:sym typeface="Arial" panose="020B0604020202020204" pitchFamily="34" charset="0"/>
              </a:rPr>
              <a:t>2.5 </a:t>
            </a: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sym typeface="Arial" panose="020B0604020202020204" pitchFamily="34" charset="0"/>
              </a:rPr>
              <a:t>人员情况</a:t>
            </a:r>
            <a:endParaRPr lang="zh-CN" altLang="en-US" sz="4000" b="0" dirty="0">
              <a:solidFill>
                <a:srgbClr val="000000"/>
              </a:solidFill>
              <a:latin typeface="黑体" panose="02010609060101010101" pitchFamily="49" charset="-122"/>
              <a:ea typeface="华文行楷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247063" cy="228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2.5.1本机构医师信息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此功能可查看所有执业地点为本机构的医师信息。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【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获取最新数据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】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可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获取本机构医师信息的最新数据。</a:t>
            </a:r>
          </a:p>
        </p:txBody>
      </p:sp>
      <p:pic>
        <p:nvPicPr>
          <p:cNvPr id="55" name="图片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75" y="2726690"/>
            <a:ext cx="6311900" cy="3837305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247063" cy="1737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2.5.2本机构护士信息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此功能可查看所有执业地点为本机构的护士信息。</a:t>
            </a:r>
            <a:endParaRPr lang="en-US" altLang="en-US" sz="2400" b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可以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按照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护士姓名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来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查找护士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68" name="图片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195" y="2498725"/>
            <a:ext cx="6542405" cy="392430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247063" cy="228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2.5.3本机构其他人员管理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在图中单击【本机构其他人员管理】按钮，进入“本机构其他人员管理”窗口。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此处可添加除医师、护士以外的人员。</a:t>
            </a:r>
          </a:p>
        </p:txBody>
      </p:sp>
      <p:pic>
        <p:nvPicPr>
          <p:cNvPr id="69" name="图片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98" y="3683000"/>
            <a:ext cx="5169535" cy="151003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247063" cy="11887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从上图可以看到点击【添加】按钮后，录入人员信息。如图所示</a:t>
            </a:r>
          </a:p>
        </p:txBody>
      </p:sp>
      <p:pic>
        <p:nvPicPr>
          <p:cNvPr id="72" name="图片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2078990"/>
            <a:ext cx="6537325" cy="406400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内容占位符 2"/>
          <p:cNvSpPr>
            <a:spLocks noGrp="1"/>
          </p:cNvSpPr>
          <p:nvPr>
            <p:ph idx="4294967295"/>
          </p:nvPr>
        </p:nvSpPr>
        <p:spPr>
          <a:xfrm>
            <a:off x="745490" y="1159828"/>
            <a:ext cx="7350125" cy="5183187"/>
          </a:xfrm>
          <a:solidFill>
            <a:srgbClr val="FFFFFF">
              <a:alpha val="100000"/>
            </a:srgbClr>
          </a:solidFill>
        </p:spPr>
        <p:txBody>
          <a:bodyPr vert="horz" wrap="square" lIns="91440" tIns="45720" rIns="91440" bIns="45720" anchor="t"/>
          <a:lstStyle/>
          <a:p>
            <a:pPr lvl="0">
              <a:lnSpc>
                <a:spcPct val="150000"/>
              </a:lnSpc>
              <a:buNone/>
            </a:pPr>
            <a:r>
              <a:rPr lang="en-US" altLang="zh-CN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1.1</a:t>
            </a:r>
            <a:r>
              <a:rPr lang="zh-CN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医疗机构电子化注册的意义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32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1.2</a:t>
            </a:r>
            <a:r>
              <a:rPr lang="zh-CN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领取医疗机构用户名与密码</a:t>
            </a:r>
            <a:endParaRPr lang="en-US" altLang="zh-CN" sz="32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  <a:buNone/>
            </a:pPr>
            <a:r>
              <a:rPr lang="en-US" altLang="zh-CN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医疗机构电子化注册流程</a:t>
            </a:r>
            <a:endParaRPr lang="en-US" altLang="zh-CN" sz="3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buNone/>
            </a:pPr>
            <a:endParaRPr lang="zh-CN" altLang="en-US" sz="3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592185" cy="1737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2.5.4本机构诊疗科目与医师执业范围对照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此功能可以查看本机构的诊疗科目信息，并且可以统计各执业范围下注册的医师数。</a:t>
            </a:r>
          </a:p>
        </p:txBody>
      </p:sp>
      <p:pic>
        <p:nvPicPr>
          <p:cNvPr id="60" name="图片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70" y="2626360"/>
            <a:ext cx="5869940" cy="3654425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53060" y="899160"/>
            <a:ext cx="8247063" cy="11887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在主界面中，单击【打印】按钮，进入“打印”窗口。如图所示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89990" y="121285"/>
            <a:ext cx="1792605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 kern="0" dirty="0">
                <a:solidFill>
                  <a:srgbClr val="000000"/>
                </a:solidFill>
                <a:latin typeface="黑体" panose="02010609060101010101" pitchFamily="49" charset="-122"/>
                <a:ea typeface="+mj-ea"/>
                <a:cs typeface="+mj-cs"/>
              </a:rPr>
              <a:t>2.6打印</a:t>
            </a:r>
          </a:p>
        </p:txBody>
      </p:sp>
      <p:pic>
        <p:nvPicPr>
          <p:cNvPr id="42" name="图片 42" descr="YKN`35O@1]A66F_@Q6X2HS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7523" y="3213418"/>
            <a:ext cx="5417185" cy="70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247063" cy="1737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2.6.1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注册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申请书打印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在图中单击【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注册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申请书打印】按钮，进入“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注册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申请书打印”窗口。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-43815" y="3974465"/>
            <a:ext cx="2258695" cy="1207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注：本机构已经提交</a:t>
            </a:r>
          </a:p>
          <a:p>
            <a:pPr algn="l"/>
            <a:r>
              <a:rPr lang="en-US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机构</a:t>
            </a:r>
            <a:r>
              <a:rPr lang="zh-CN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注册</a:t>
            </a:r>
            <a:r>
              <a:rPr lang="en-US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申请，</a:t>
            </a:r>
          </a:p>
          <a:p>
            <a:pPr algn="l"/>
            <a:r>
              <a:rPr lang="en-US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才能打印</a:t>
            </a:r>
            <a:r>
              <a:rPr lang="zh-CN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注册</a:t>
            </a:r>
            <a:r>
              <a:rPr lang="en-US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申</a:t>
            </a:r>
          </a:p>
          <a:p>
            <a:pPr algn="l"/>
            <a:r>
              <a:rPr lang="en-US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请书。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880" y="2475865"/>
            <a:ext cx="6898640" cy="4204335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247063" cy="228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2.6.2变更申请书打印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在图中单击【变更申请书打印】按钮，进入“变更申请书打印”窗口。点击打印空白表可以打印机构变更申请空白表。如图所示：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1125" y="3983355"/>
            <a:ext cx="2258695" cy="1207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注：本机构已经提交</a:t>
            </a:r>
          </a:p>
          <a:p>
            <a:pPr algn="l"/>
            <a:r>
              <a:rPr lang="en-US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机构变更申请，</a:t>
            </a:r>
          </a:p>
          <a:p>
            <a:pPr algn="l"/>
            <a:r>
              <a:rPr lang="en-US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才能打印变更申</a:t>
            </a:r>
          </a:p>
          <a:p>
            <a:pPr algn="l"/>
            <a:r>
              <a:rPr lang="en-US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请书。</a:t>
            </a:r>
          </a:p>
        </p:txBody>
      </p:sp>
      <p:pic>
        <p:nvPicPr>
          <p:cNvPr id="12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095" y="2969895"/>
            <a:ext cx="5881370" cy="359537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247063" cy="228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2.6.3注销申请书打印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在图中单击【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注销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申请书打印】按钮，进入“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注销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申请书打印”窗口。点击打印空白表可以打印机构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注销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申请空白表。如图所示：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1125" y="3983355"/>
            <a:ext cx="2258695" cy="1207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注：本机构已经提交</a:t>
            </a:r>
          </a:p>
          <a:p>
            <a:pPr algn="l"/>
            <a:r>
              <a:rPr lang="en-US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机构</a:t>
            </a:r>
            <a:r>
              <a:rPr lang="zh-CN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注销</a:t>
            </a:r>
            <a:r>
              <a:rPr lang="en-US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申请，</a:t>
            </a:r>
          </a:p>
          <a:p>
            <a:pPr algn="l"/>
            <a:r>
              <a:rPr lang="en-US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才能打印变更申</a:t>
            </a:r>
          </a:p>
          <a:p>
            <a:pPr algn="l"/>
            <a:r>
              <a:rPr lang="en-US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请书。</a:t>
            </a:r>
          </a:p>
        </p:txBody>
      </p:sp>
      <p:pic>
        <p:nvPicPr>
          <p:cNvPr id="16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85" y="3047365"/>
            <a:ext cx="5558790" cy="341376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247063" cy="228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2.6.4医师信息打印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在图中单击【医师信息打印】按钮，进入“医师信息打印”窗口。注：点击打印空白表可以打印医师信息空白表。如图所示：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07365" y="3776345"/>
            <a:ext cx="2487295" cy="1756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注：</a:t>
            </a:r>
            <a:r>
              <a:rPr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本机构已经提交某</a:t>
            </a:r>
          </a:p>
          <a:p>
            <a:pPr algn="l"/>
            <a:r>
              <a:rPr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项业务申请，并添</a:t>
            </a:r>
          </a:p>
          <a:p>
            <a:pPr algn="l"/>
            <a:r>
              <a:rPr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加了参与本次业务</a:t>
            </a:r>
          </a:p>
          <a:p>
            <a:pPr algn="l"/>
            <a:r>
              <a:rPr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医师信息，才可以</a:t>
            </a:r>
          </a:p>
          <a:p>
            <a:pPr algn="l"/>
            <a:r>
              <a:rPr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打印参与本次业务</a:t>
            </a:r>
          </a:p>
          <a:p>
            <a:pPr algn="l"/>
            <a:r>
              <a:rPr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申请的医师信息</a:t>
            </a:r>
            <a:r>
              <a:rPr altLang="en-US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/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220" y="2868295"/>
            <a:ext cx="5520055" cy="3438525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247063" cy="228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2.6.5护士信息打印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在图中单击【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护士</a:t>
            </a:r>
            <a:r>
              <a:rPr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信息打印】按钮，进入“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护士</a:t>
            </a:r>
            <a:r>
              <a:rPr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信息打印”窗口。注：点击打印空白表可以打印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护士</a:t>
            </a:r>
            <a:r>
              <a:rPr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信息空白表。如图所示：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07365" y="3776345"/>
            <a:ext cx="2487295" cy="1756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注：</a:t>
            </a:r>
            <a:r>
              <a:rPr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本机构已经提交某</a:t>
            </a:r>
          </a:p>
          <a:p>
            <a:pPr algn="l"/>
            <a:r>
              <a:rPr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项业务申请，并添</a:t>
            </a:r>
          </a:p>
          <a:p>
            <a:pPr algn="l"/>
            <a:r>
              <a:rPr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加了参与本次业务</a:t>
            </a:r>
          </a:p>
          <a:p>
            <a:pPr algn="l"/>
            <a:r>
              <a:rPr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</a:t>
            </a:r>
            <a:r>
              <a:rPr lang="en-US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护士</a:t>
            </a:r>
            <a:r>
              <a:rPr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信息，才可以</a:t>
            </a:r>
          </a:p>
          <a:p>
            <a:pPr algn="l"/>
            <a:r>
              <a:rPr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打印参与本次业务</a:t>
            </a:r>
          </a:p>
          <a:p>
            <a:pPr algn="l"/>
            <a:r>
              <a:rPr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申请的</a:t>
            </a:r>
            <a:r>
              <a:rPr lang="en-US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护士</a:t>
            </a:r>
            <a:r>
              <a:rPr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信息。</a:t>
            </a:r>
            <a:endParaRPr lang="zh-CN" altLang="en-US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8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5" y="2856865"/>
            <a:ext cx="5948045" cy="363855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247063" cy="1737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2.6.6其他人员信息打印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在图中单击【其他人员信息打印】按钮，进入“其他人员信息打印”窗口。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07365" y="3776345"/>
            <a:ext cx="2647950" cy="2030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注：</a:t>
            </a:r>
            <a:r>
              <a:rPr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本机构已经提交某</a:t>
            </a:r>
          </a:p>
          <a:p>
            <a:pPr algn="l"/>
            <a:r>
              <a:rPr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项业务申请，并添</a:t>
            </a:r>
          </a:p>
          <a:p>
            <a:pPr algn="l"/>
            <a:r>
              <a:rPr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加了参与本次业务</a:t>
            </a:r>
          </a:p>
          <a:p>
            <a:pPr algn="l"/>
            <a:r>
              <a:rPr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其他人员信息打印，</a:t>
            </a:r>
          </a:p>
          <a:p>
            <a:pPr algn="l"/>
            <a:r>
              <a:rPr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才可以打印参与本</a:t>
            </a:r>
          </a:p>
          <a:p>
            <a:pPr algn="l"/>
            <a:r>
              <a:rPr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次业务申请的其他</a:t>
            </a:r>
          </a:p>
          <a:p>
            <a:pPr algn="l"/>
            <a:r>
              <a:rPr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人员信息打印。</a:t>
            </a:r>
            <a:endParaRPr lang="zh-CN" altLang="en-US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80" y="2724785"/>
            <a:ext cx="5538470" cy="350393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247063" cy="11887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2.6.7空白表打印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机构注册、变更、校验、注销空白表打印。</a:t>
            </a:r>
          </a:p>
        </p:txBody>
      </p:sp>
      <p:pic>
        <p:nvPicPr>
          <p:cNvPr id="21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65" y="2285365"/>
            <a:ext cx="6706870" cy="3979545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247063" cy="11887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在主界面中，单击【全国验证】按钮，进入“全国验证”窗口。如图所示：</a:t>
            </a:r>
            <a:endParaRPr lang="zh-CN" sz="24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5" name="图片 45" descr="V9%}ZC)2P9O9)AN67J6I]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3890" y="3202305"/>
            <a:ext cx="4608830" cy="885190"/>
          </a:xfrm>
          <a:prstGeom prst="rect">
            <a:avLst/>
          </a:prstGeom>
          <a:noFill/>
          <a:ln>
            <a:noFill/>
          </a:ln>
        </p:spPr>
      </p:pic>
      <p:sp>
        <p:nvSpPr>
          <p:cNvPr id="74754" name="标题 1"/>
          <p:cNvSpPr>
            <a:spLocks noGrp="1"/>
          </p:cNvSpPr>
          <p:nvPr>
            <p:ph type="title"/>
          </p:nvPr>
        </p:nvSpPr>
        <p:spPr>
          <a:xfrm>
            <a:off x="748030" y="135255"/>
            <a:ext cx="3955415" cy="574675"/>
          </a:xfrm>
        </p:spPr>
        <p:txBody>
          <a:bodyPr vert="horz" wrap="square" lIns="91440" tIns="45720" rIns="91440" bIns="45720" anchor="ctr"/>
          <a:lstStyle/>
          <a:p>
            <a:pPr lvl="0"/>
            <a:r>
              <a:rPr lang="en-US" altLang="zh-CN" sz="4000" dirty="0">
                <a:solidFill>
                  <a:srgbClr val="000000"/>
                </a:solidFill>
                <a:latin typeface="黑体" panose="02010609060101010101" pitchFamily="49" charset="-122"/>
                <a:sym typeface="Arial" panose="020B0604020202020204" pitchFamily="34" charset="0"/>
              </a:rPr>
              <a:t>2.7 </a:t>
            </a: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sym typeface="Arial" panose="020B0604020202020204" pitchFamily="34" charset="0"/>
              </a:rPr>
              <a:t>全国验证</a:t>
            </a:r>
            <a:endParaRPr lang="zh-CN" altLang="en-US" sz="4000" b="0" dirty="0">
              <a:solidFill>
                <a:srgbClr val="000000"/>
              </a:solidFill>
              <a:latin typeface="黑体" panose="02010609060101010101" pitchFamily="49" charset="-122"/>
              <a:ea typeface="华文行楷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标题 1"/>
          <p:cNvSpPr>
            <a:spLocks noGrp="1"/>
          </p:cNvSpPr>
          <p:nvPr>
            <p:ph type="title"/>
          </p:nvPr>
        </p:nvSpPr>
        <p:spPr>
          <a:xfrm>
            <a:off x="-474345" y="160655"/>
            <a:ext cx="9230995" cy="574675"/>
          </a:xfrm>
        </p:spPr>
        <p:txBody>
          <a:bodyPr vert="horz" wrap="square" lIns="91440" tIns="45720" rIns="91440" bIns="45720" anchor="ctr"/>
          <a:lstStyle/>
          <a:p>
            <a:pPr lvl="0" algn="l"/>
            <a:r>
              <a:rPr lang="zh-CN" altLang="en-US" sz="3200" b="0" dirty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           </a:t>
            </a:r>
            <a:r>
              <a:rPr lang="zh-CN" altLang="en-US" sz="3200" b="0" dirty="0">
                <a:solidFill>
                  <a:srgbClr val="000000"/>
                </a:solidFill>
                <a:latin typeface="黑体" panose="02010609060101010101" pitchFamily="49" charset="-122"/>
              </a:rPr>
              <a:t> </a:t>
            </a:r>
            <a:r>
              <a:rPr lang="en-US" altLang="zh-CN" sz="4000" b="0" dirty="0">
                <a:solidFill>
                  <a:srgbClr val="000000"/>
                </a:solidFill>
                <a:latin typeface="黑体" panose="02010609060101010101" pitchFamily="49" charset="-122"/>
              </a:rPr>
              <a:t>1.1</a:t>
            </a:r>
            <a:r>
              <a:rPr lang="zh-CN" altLang="en-US" sz="4000" b="0" dirty="0">
                <a:solidFill>
                  <a:srgbClr val="000000"/>
                </a:solidFill>
                <a:latin typeface="黑体" panose="02010609060101010101" pitchFamily="49" charset="-122"/>
              </a:rPr>
              <a:t>医疗机构</a:t>
            </a:r>
            <a:r>
              <a:rPr lang="zh-CN" altLang="en-US" sz="4000" b="0" dirty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电子化注册的意义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571500" y="1071563"/>
            <a:ext cx="7858125" cy="51435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1778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0" i="0" u="none" strike="noStrike" kern="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实现互联网</a:t>
            </a:r>
            <a:r>
              <a:rPr kumimoji="0" lang="zh-CN" altLang="en-US" sz="2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+，</a:t>
            </a:r>
            <a:r>
              <a:rPr kumimoji="0" lang="zh-CN" altLang="en-US" sz="2800" b="0" i="0" u="none" strike="noStrike" kern="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方便医疗机构网上</a:t>
            </a:r>
            <a:r>
              <a:rPr kumimoji="0" lang="zh-CN" altLang="en-US" sz="2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办理</a:t>
            </a:r>
            <a:r>
              <a:rPr kumimoji="0" lang="zh-CN" altLang="en-US" sz="2800" b="0" i="0" u="none" strike="noStrike" kern="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业务</a:t>
            </a:r>
          </a:p>
          <a:p>
            <a:pPr marL="342900" marR="0" lvl="0" indent="-1778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2800" b="0" i="0" u="none" strike="noStrike" kern="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1778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2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1778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0" i="0" u="none" strike="noStrike" kern="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提升医疗机构自身</a:t>
            </a:r>
            <a:r>
              <a:rPr kumimoji="0" lang="zh-CN" altLang="en-US" sz="2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的信息管理</a:t>
            </a:r>
            <a:r>
              <a:rPr kumimoji="0" lang="zh-CN" altLang="en-US" sz="2800" b="0" i="0" u="none" strike="noStrike" kern="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能力</a:t>
            </a:r>
            <a:endParaRPr kumimoji="0" lang="en-US" altLang="zh-CN" sz="2800" b="0" i="0" u="none" strike="noStrike" kern="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1778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defRPr/>
            </a:pPr>
            <a:endParaRPr kumimoji="0" lang="zh-CN" altLang="en-US" sz="2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177800" algn="l" defTabSz="914400" rtl="0" eaLnBrk="0" fontAlgn="base" latinLnBrk="0" hangingPunct="0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2800" b="0" i="0" u="none" strike="noStrike" kern="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342900" marR="0" lvl="0" indent="-177800" algn="l" defTabSz="914400" rtl="0" eaLnBrk="0" fontAlgn="base" latinLnBrk="0" hangingPunct="0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0" i="0" u="none" strike="noStrike" kern="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梳理医疗机构的在册情况</a:t>
            </a:r>
            <a:endParaRPr kumimoji="0" lang="zh-CN" altLang="en-US" sz="2800" b="0" i="0" u="none" strike="noStrike" kern="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177800" algn="l" defTabSz="914400" rtl="0" eaLnBrk="0" fontAlgn="base" latinLnBrk="0" hangingPunct="0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247063" cy="228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2.7.1医师资格信息验证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此功能可通过输入医师身份证号码，来验证医师的资格信息。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此功能仅有查询查看功能，无法修改资格信息。</a:t>
            </a:r>
          </a:p>
        </p:txBody>
      </p:sp>
      <p:pic>
        <p:nvPicPr>
          <p:cNvPr id="30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570" y="3628390"/>
            <a:ext cx="6336030" cy="1558925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247063" cy="228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2.7.2医师执业注册信息验证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此功能可通过输入医师身份证号码，来验证医师的执业注册信息。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此功能仅有查询查看功能，无法修改执业注册信息。</a:t>
            </a:r>
          </a:p>
        </p:txBody>
      </p:sp>
      <p:pic>
        <p:nvPicPr>
          <p:cNvPr id="33" name="图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15" y="3493770"/>
            <a:ext cx="6490335" cy="2002155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247063" cy="228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2.7.3护士执业注册信息验证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此功能可通过输入护士身份证号码，来验证护士的执业注册信息。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此功能仅有查询查看功能，无法修改执业注册信息。</a:t>
            </a:r>
          </a:p>
        </p:txBody>
      </p:sp>
      <p:pic>
        <p:nvPicPr>
          <p:cNvPr id="35" name="图片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85" y="3632200"/>
            <a:ext cx="6708775" cy="1597025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247063" cy="228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2.7.4全国医疗机构查询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此功能可通过选择医疗机构所在省份及输入医疗机构名称，来验证医疗机构信息。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此功能仅有查询查看功能，无法修改医疗机构信息。</a:t>
            </a:r>
          </a:p>
        </p:txBody>
      </p:sp>
      <p:pic>
        <p:nvPicPr>
          <p:cNvPr id="40" name="图片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0" y="3613150"/>
            <a:ext cx="6289040" cy="188341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247063" cy="11887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在主界面中，单击【系统功能】按钮，进入“系统功能”窗口。如图所示：</a:t>
            </a:r>
          </a:p>
        </p:txBody>
      </p:sp>
      <p:pic>
        <p:nvPicPr>
          <p:cNvPr id="15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015" y="3021965"/>
            <a:ext cx="4340860" cy="935990"/>
          </a:xfrm>
          <a:prstGeom prst="rect">
            <a:avLst/>
          </a:prstGeom>
        </p:spPr>
      </p:pic>
      <p:sp>
        <p:nvSpPr>
          <p:cNvPr id="74754" name="标题 1"/>
          <p:cNvSpPr>
            <a:spLocks noGrp="1"/>
          </p:cNvSpPr>
          <p:nvPr>
            <p:ph type="title"/>
          </p:nvPr>
        </p:nvSpPr>
        <p:spPr>
          <a:xfrm>
            <a:off x="748030" y="135255"/>
            <a:ext cx="3955415" cy="574675"/>
          </a:xfrm>
        </p:spPr>
        <p:txBody>
          <a:bodyPr vert="horz" wrap="square" lIns="91440" tIns="45720" rIns="91440" bIns="45720" anchor="ctr"/>
          <a:lstStyle/>
          <a:p>
            <a:pPr lvl="0"/>
            <a:r>
              <a:rPr lang="en-US" altLang="zh-CN" sz="4000" dirty="0">
                <a:solidFill>
                  <a:srgbClr val="000000"/>
                </a:solidFill>
                <a:latin typeface="黑体" panose="02010609060101010101" pitchFamily="49" charset="-122"/>
                <a:sym typeface="Arial" panose="020B0604020202020204" pitchFamily="34" charset="0"/>
              </a:rPr>
              <a:t>2.8 </a:t>
            </a:r>
            <a:r>
              <a:rPr lang="zh-CN" altLang="zh-CN" sz="4000" dirty="0">
                <a:solidFill>
                  <a:srgbClr val="000000"/>
                </a:solidFill>
                <a:latin typeface="黑体" panose="02010609060101010101" pitchFamily="49" charset="-122"/>
                <a:sym typeface="Arial" panose="020B0604020202020204" pitchFamily="34" charset="0"/>
              </a:rPr>
              <a:t>系统功能</a:t>
            </a:r>
            <a:endParaRPr lang="zh-CN" altLang="zh-CN" sz="4000" b="0" dirty="0">
              <a:solidFill>
                <a:srgbClr val="000000"/>
              </a:solidFill>
              <a:latin typeface="黑体" panose="02010609060101010101" pitchFamily="49" charset="-122"/>
              <a:ea typeface="华文行楷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247063" cy="1737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2.8.1修改密码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修改系统的登录密码需要先输入旧密码，然后再输入两次新密码，若输入无误则修改成功。</a:t>
            </a:r>
          </a:p>
        </p:txBody>
      </p:sp>
      <p:pic>
        <p:nvPicPr>
          <p:cNvPr id="122" name="图片 1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85" y="3150235"/>
            <a:ext cx="2971800" cy="171450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247063" cy="1737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2.8.2修改手机号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修改手机号码时，需要先验证原手机号，原手机号验证通过后，才可完成修改。</a:t>
            </a:r>
          </a:p>
        </p:txBody>
      </p:sp>
      <p:pic>
        <p:nvPicPr>
          <p:cNvPr id="123" name="图片 1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690" y="3065463"/>
            <a:ext cx="3653790" cy="2314575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247063" cy="1737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2.8.3修改用户名和邮箱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直接输入新的姓名与电子邮箱，点击确定即可修改成功。</a:t>
            </a:r>
          </a:p>
        </p:txBody>
      </p:sp>
      <p:pic>
        <p:nvPicPr>
          <p:cNvPr id="124" name="图片 1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73" y="3124518"/>
            <a:ext cx="3869055" cy="1886585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文本框 1"/>
          <p:cNvSpPr txBox="1"/>
          <p:nvPr/>
        </p:nvSpPr>
        <p:spPr>
          <a:xfrm>
            <a:off x="302895" y="761365"/>
            <a:ext cx="8247063" cy="1737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2.8.4更换皮肤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在图中可以在皮肤选择框里选择合适的皮肤进行更换。如图所示：</a:t>
            </a:r>
          </a:p>
        </p:txBody>
      </p:sp>
      <p:pic>
        <p:nvPicPr>
          <p:cNvPr id="32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308" y="2888615"/>
            <a:ext cx="5239385" cy="108077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标题 1"/>
          <p:cNvSpPr>
            <a:spLocks noGrp="1"/>
          </p:cNvSpPr>
          <p:nvPr>
            <p:ph type="title"/>
          </p:nvPr>
        </p:nvSpPr>
        <p:spPr>
          <a:xfrm>
            <a:off x="-1299845" y="142875"/>
            <a:ext cx="8207375" cy="574675"/>
          </a:xfrm>
        </p:spPr>
        <p:txBody>
          <a:bodyPr vert="horz" wrap="square" lIns="91440" tIns="45720" rIns="91440" bIns="45720" anchor="ctr"/>
          <a:lstStyle/>
          <a:p>
            <a:pPr lvl="0" algn="ctr"/>
            <a:r>
              <a:rPr lang="en-US" altLang="zh-CN" sz="4000" dirty="0">
                <a:solidFill>
                  <a:srgbClr val="000000"/>
                </a:solidFill>
                <a:latin typeface="黑体" panose="02010609060101010101" pitchFamily="49" charset="-122"/>
                <a:sym typeface="Arial" panose="020B0604020202020204" pitchFamily="34" charset="0"/>
              </a:rPr>
              <a:t>2.9 技术支持</a:t>
            </a:r>
          </a:p>
        </p:txBody>
      </p:sp>
      <p:sp>
        <p:nvSpPr>
          <p:cNvPr id="104453" name="TextBox 4"/>
          <p:cNvSpPr txBox="1"/>
          <p:nvPr/>
        </p:nvSpPr>
        <p:spPr>
          <a:xfrm>
            <a:off x="455930" y="1190625"/>
            <a:ext cx="8231505" cy="1248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ts val="3000"/>
              </a:lnSpc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如果您在使用本系统时遇到了问题，请首先查看软件使用手册的相关部分，如果还不能解决问题，您可以与我们联系，我们将给您提供方便快捷的技术支持。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61415" y="2639060"/>
            <a:ext cx="6647180" cy="158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微信客服：   医疗机构微服务   </a:t>
            </a:r>
          </a:p>
          <a:p>
            <a:pPr algn="l"/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电子邮箱：   support@minke.cn</a:t>
            </a:r>
          </a:p>
          <a:p>
            <a:pPr algn="l"/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服务网站：   http://www.minke.com.cn</a:t>
            </a:r>
          </a:p>
          <a:p>
            <a:pPr algn="l"/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技术支持电话：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010-62197928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1855" y="4037965"/>
            <a:ext cx="2353310" cy="235331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文本框 1"/>
          <p:cNvSpPr txBox="1"/>
          <p:nvPr/>
        </p:nvSpPr>
        <p:spPr>
          <a:xfrm>
            <a:off x="1056005" y="78105"/>
            <a:ext cx="7710805" cy="743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zh-CN" sz="4000" b="0" dirty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4000" b="0" dirty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  <a:cs typeface="+mn-ea"/>
                <a:sym typeface="Arial" panose="020B0604020202020204" pitchFamily="34" charset="0"/>
              </a:rPr>
              <a:t>.领取医疗机构用户名与密码</a:t>
            </a:r>
            <a:endParaRPr lang="en-US" altLang="zh-CN" sz="4000" b="0" dirty="0">
              <a:solidFill>
                <a:srgbClr val="000000"/>
              </a:solidFill>
              <a:latin typeface="华文行楷" pitchFamily="2" charset="-122"/>
              <a:ea typeface="华文行楷" pitchFamily="2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340" y="1022985"/>
            <a:ext cx="9037955" cy="5212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6905">
              <a:lnSpc>
                <a:spcPct val="200000"/>
              </a:lnSpc>
            </a:pP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由核发该机构的医疗机构执业许可证的卫生计生行政部门(含中医局）生成该医疗机构的用户名和密码，医疗机构相关负责人携带医疗机构执业许可证副本原件及复印件、医疗机构授权委托书、受委托人身份证原件及复印件到卫生计生行政部门(含中医局）领取用户名和密码，经卫生计生行政部门(含中医局）分发人员现场核实后，用户名和密码可直接发送到医疗机构相关负责人手机中，医疗机构负责人可凭此密码登录医疗机构端。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图片 1" descr="bed2f6975e40b8a0_middl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975" y="0"/>
            <a:ext cx="9496425" cy="7100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8" name="标题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5540375" cy="785813"/>
          </a:xfrm>
        </p:spPr>
        <p:txBody>
          <a:bodyPr vert="horz" wrap="square" lIns="0" tIns="45720" rIns="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j-cs"/>
              </a:rPr>
              <a:t/>
            </a:r>
            <a:br>
              <a:rPr kumimoji="0" lang="zh-CN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j-cs"/>
              </a:rPr>
            </a:br>
            <a:endParaRPr kumimoji="0" lang="zh-CN" alt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文本框 1"/>
          <p:cNvSpPr txBox="1"/>
          <p:nvPr/>
        </p:nvSpPr>
        <p:spPr>
          <a:xfrm>
            <a:off x="1056005" y="78105"/>
            <a:ext cx="7710805" cy="743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zh-CN" sz="4000" b="0" dirty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  <a:cs typeface="+mn-ea"/>
                <a:sym typeface="Arial" panose="020B0604020202020204" pitchFamily="34" charset="0"/>
              </a:rPr>
              <a:t>3</a:t>
            </a:r>
            <a:r>
              <a:rPr lang="zh-CN" altLang="en-US" sz="4000" b="0" dirty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  <a:cs typeface="+mn-ea"/>
                <a:sym typeface="Arial" panose="020B0604020202020204" pitchFamily="34" charset="0"/>
              </a:rPr>
              <a:t>.医疗机构电</a:t>
            </a:r>
            <a:r>
              <a:rPr lang="zh-CN" altLang="en-US" sz="4000" b="0" dirty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  <a:sym typeface="Arial" panose="020B0604020202020204" pitchFamily="34" charset="0"/>
              </a:rPr>
              <a:t>子化注册流程</a:t>
            </a:r>
          </a:p>
        </p:txBody>
      </p:sp>
      <p:pic>
        <p:nvPicPr>
          <p:cNvPr id="20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470" y="2092325"/>
            <a:ext cx="6449695" cy="422529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内容占位符 2"/>
          <p:cNvSpPr>
            <a:spLocks noGrp="1"/>
          </p:cNvSpPr>
          <p:nvPr>
            <p:ph idx="4294967295"/>
          </p:nvPr>
        </p:nvSpPr>
        <p:spPr>
          <a:xfrm>
            <a:off x="209550" y="2134553"/>
            <a:ext cx="8858250" cy="1500187"/>
          </a:xfrm>
        </p:spPr>
        <p:txBody>
          <a:bodyPr vert="horz" wrap="square" lIns="91440" tIns="45720" rIns="91440" bIns="45720" anchor="t"/>
          <a:lstStyle/>
          <a:p>
            <a:pPr marL="514350" lvl="0" indent="-514350" latinLnBrk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4800" b="0" dirty="0">
                <a:latin typeface="华文行楷" pitchFamily="2" charset="-122"/>
                <a:ea typeface="华文行楷" pitchFamily="2" charset="-122"/>
                <a:sym typeface="Arial" panose="020B0604020202020204" pitchFamily="34" charset="0"/>
              </a:rPr>
              <a:t>第二章    </a:t>
            </a:r>
            <a:r>
              <a:rPr lang="zh-CN" altLang="en-US" sz="4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医疗机构电子化注册</a:t>
            </a:r>
          </a:p>
          <a:p>
            <a:pPr marL="514350" lvl="0" indent="-514350" latinLnBrk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4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信息系统功能介绍</a:t>
            </a:r>
            <a:endParaRPr lang="en-US" altLang="zh-CN" sz="4800" b="0" dirty="0">
              <a:latin typeface="华文行楷" pitchFamily="2" charset="-122"/>
              <a:ea typeface="华文行楷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内容占位符 2"/>
          <p:cNvSpPr>
            <a:spLocks noGrp="1"/>
          </p:cNvSpPr>
          <p:nvPr>
            <p:ph type="body"/>
          </p:nvPr>
        </p:nvSpPr>
        <p:spPr>
          <a:xfrm>
            <a:off x="820420" y="1293495"/>
            <a:ext cx="7772400" cy="4977765"/>
          </a:xfrm>
          <a:solidFill>
            <a:srgbClr val="FFFFFF">
              <a:alpha val="100000"/>
            </a:srgbClr>
          </a:solidFill>
        </p:spPr>
        <p:txBody>
          <a:bodyPr vert="horz" wrap="square" lIns="91440" tIns="45720" rIns="91440" bIns="45720" anchor="t"/>
          <a:lstStyle/>
          <a:p>
            <a:pPr lvl="0" latinLnBrk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2.1</a:t>
            </a:r>
            <a:r>
              <a:rPr lang="zh-CN" altLang="en-US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运行环境</a:t>
            </a:r>
          </a:p>
          <a:p>
            <a:pPr lvl="0" latinLnBrk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2.2</a:t>
            </a:r>
            <a:r>
              <a:rPr lang="zh-CN" altLang="en-US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系统的下载及安装</a:t>
            </a:r>
          </a:p>
          <a:p>
            <a:pPr lvl="0" latinLnBrk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2.3</a:t>
            </a:r>
            <a:r>
              <a:rPr lang="zh-CN" altLang="en-US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系统主界面介绍</a:t>
            </a:r>
          </a:p>
          <a:p>
            <a:pPr lvl="0" latinLnBrk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2.4</a:t>
            </a:r>
            <a:r>
              <a:rPr lang="zh-CN" altLang="en-US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本机构业务办理</a:t>
            </a:r>
          </a:p>
          <a:p>
            <a:pPr lvl="0" latinLnBrk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2.5</a:t>
            </a:r>
            <a:r>
              <a:rPr lang="zh-CN" altLang="en-US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人员情况</a:t>
            </a:r>
          </a:p>
          <a:p>
            <a:pPr lvl="0" latinLnBrk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2.6</a:t>
            </a:r>
            <a:r>
              <a:rPr lang="zh-CN" altLang="en-US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打印</a:t>
            </a:r>
          </a:p>
          <a:p>
            <a:pPr lvl="0" latinLnBrk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2.7</a:t>
            </a:r>
            <a:r>
              <a:rPr lang="zh-CN" altLang="en-US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全国验证</a:t>
            </a:r>
          </a:p>
          <a:p>
            <a:pPr lvl="0" latinLnBrk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2.8</a:t>
            </a:r>
            <a:r>
              <a:rPr lang="zh-CN" altLang="en-US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系统功能</a:t>
            </a:r>
          </a:p>
          <a:p>
            <a:pPr lvl="0" latinLnBrk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2.9</a:t>
            </a:r>
            <a:r>
              <a:rPr lang="zh-CN" altLang="en-US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技术支持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5、12、14、15、16、18、25"/>
  <p:tag name="KSO_WM_TEMPLATE_CATEGORY" val="custom"/>
  <p:tag name="KSO_WM_TEMPLATE_INDEX" val="114"/>
  <p:tag name="KSO_WM_SLIDE_ID" val="custom158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AG_VERSION" val="1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14"/>
</p:tagLst>
</file>

<file path=ppt/theme/theme1.xml><?xml version="1.0" encoding="utf-8"?>
<a:theme xmlns:a="http://schemas.openxmlformats.org/drawingml/2006/main" name="演示设计">
  <a:themeElements>
    <a:clrScheme name="演示设计 7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5B8CC1"/>
      </a:accent1>
      <a:accent2>
        <a:srgbClr val="2A5682"/>
      </a:accent2>
      <a:accent3>
        <a:srgbClr val="FFFFFF"/>
      </a:accent3>
      <a:accent4>
        <a:srgbClr val="000000"/>
      </a:accent4>
      <a:accent5>
        <a:srgbClr val="B5C5DD"/>
      </a:accent5>
      <a:accent6>
        <a:srgbClr val="254D75"/>
      </a:accent6>
      <a:hlink>
        <a:srgbClr val="002850"/>
      </a:hlink>
      <a:folHlink>
        <a:srgbClr val="66B2FE"/>
      </a:folHlink>
    </a:clrScheme>
    <a:fontScheme name="演示设计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sz="1800" b="1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演示设计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FE0BE"/>
        </a:accent1>
        <a:accent2>
          <a:srgbClr val="D1D46B"/>
        </a:accent2>
        <a:accent3>
          <a:srgbClr val="FFFFFF"/>
        </a:accent3>
        <a:accent4>
          <a:srgbClr val="000000"/>
        </a:accent4>
        <a:accent5>
          <a:srgbClr val="ECEDDB"/>
        </a:accent5>
        <a:accent6>
          <a:srgbClr val="BDC060"/>
        </a:accent6>
        <a:hlink>
          <a:srgbClr val="3A3B11"/>
        </a:hlink>
        <a:folHlink>
          <a:srgbClr val="EAEB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517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FFAAAB"/>
        </a:accent5>
        <a:accent6>
          <a:srgbClr val="AA000B"/>
        </a:accent6>
        <a:hlink>
          <a:srgbClr val="3A0004"/>
        </a:hlink>
        <a:folHlink>
          <a:srgbClr val="FF75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CB5D8"/>
        </a:accent5>
        <a:accent6>
          <a:srgbClr val="7B3A76"/>
        </a:accent6>
        <a:hlink>
          <a:srgbClr val="371535"/>
        </a:hlink>
        <a:folHlink>
          <a:srgbClr val="D99F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1C1C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8A15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7D12"/>
        </a:accent6>
        <a:hlink>
          <a:srgbClr val="463900"/>
        </a:hlink>
        <a:folHlink>
          <a:srgbClr val="FFF0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C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7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66B2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6FC01E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DCAB"/>
        </a:accent5>
        <a:accent6>
          <a:srgbClr val="476D10"/>
        </a:accent6>
        <a:hlink>
          <a:srgbClr val="26420A"/>
        </a:hlink>
        <a:folHlink>
          <a:srgbClr val="ADE9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主题2">
  <a:themeElements>
    <a:clrScheme name="6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6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6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主题2">
  <a:themeElements>
    <a:clrScheme name="7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7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7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8_主题2">
  <a:themeElements>
    <a:clrScheme name="8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8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8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9_主题2">
  <a:themeElements>
    <a:clrScheme name="9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9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9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0_主题2">
  <a:themeElements>
    <a:clrScheme name="10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10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10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1_主题2">
  <a:themeElements>
    <a:clrScheme name="11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11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11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_演示设计">
  <a:themeElements>
    <a:clrScheme name="演示设计 7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5B8CC1"/>
      </a:accent1>
      <a:accent2>
        <a:srgbClr val="2A5682"/>
      </a:accent2>
      <a:accent3>
        <a:srgbClr val="FFFFFF"/>
      </a:accent3>
      <a:accent4>
        <a:srgbClr val="000000"/>
      </a:accent4>
      <a:accent5>
        <a:srgbClr val="B5C5DD"/>
      </a:accent5>
      <a:accent6>
        <a:srgbClr val="254D75"/>
      </a:accent6>
      <a:hlink>
        <a:srgbClr val="002850"/>
      </a:hlink>
      <a:folHlink>
        <a:srgbClr val="66B2FE"/>
      </a:folHlink>
    </a:clrScheme>
    <a:fontScheme name="演示设计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演示设计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FE0BE"/>
        </a:accent1>
        <a:accent2>
          <a:srgbClr val="D1D46B"/>
        </a:accent2>
        <a:accent3>
          <a:srgbClr val="FFFFFF"/>
        </a:accent3>
        <a:accent4>
          <a:srgbClr val="000000"/>
        </a:accent4>
        <a:accent5>
          <a:srgbClr val="ECEDDB"/>
        </a:accent5>
        <a:accent6>
          <a:srgbClr val="BDC060"/>
        </a:accent6>
        <a:hlink>
          <a:srgbClr val="3A3B11"/>
        </a:hlink>
        <a:folHlink>
          <a:srgbClr val="EAEB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517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FFAAAB"/>
        </a:accent5>
        <a:accent6>
          <a:srgbClr val="AA000B"/>
        </a:accent6>
        <a:hlink>
          <a:srgbClr val="3A0004"/>
        </a:hlink>
        <a:folHlink>
          <a:srgbClr val="FF75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CB5D8"/>
        </a:accent5>
        <a:accent6>
          <a:srgbClr val="7B3A76"/>
        </a:accent6>
        <a:hlink>
          <a:srgbClr val="371535"/>
        </a:hlink>
        <a:folHlink>
          <a:srgbClr val="D99F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1C1C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8A15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7D12"/>
        </a:accent6>
        <a:hlink>
          <a:srgbClr val="463900"/>
        </a:hlink>
        <a:folHlink>
          <a:srgbClr val="FFF0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C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7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66B2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6FC01E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DCAB"/>
        </a:accent5>
        <a:accent6>
          <a:srgbClr val="476D10"/>
        </a:accent6>
        <a:hlink>
          <a:srgbClr val="26420A"/>
        </a:hlink>
        <a:folHlink>
          <a:srgbClr val="ADE9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演示设计1">
  <a:themeElements>
    <a:clrScheme name="演示设计1 7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5B8CC1"/>
      </a:accent1>
      <a:accent2>
        <a:srgbClr val="2A5682"/>
      </a:accent2>
      <a:accent3>
        <a:srgbClr val="FFFFFF"/>
      </a:accent3>
      <a:accent4>
        <a:srgbClr val="000000"/>
      </a:accent4>
      <a:accent5>
        <a:srgbClr val="B5C5DD"/>
      </a:accent5>
      <a:accent6>
        <a:srgbClr val="254D75"/>
      </a:accent6>
      <a:hlink>
        <a:srgbClr val="002850"/>
      </a:hlink>
      <a:folHlink>
        <a:srgbClr val="66B2FE"/>
      </a:folHlink>
    </a:clrScheme>
    <a:fontScheme name="演示设计1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演示设计1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FE0BE"/>
        </a:accent1>
        <a:accent2>
          <a:srgbClr val="D1D46B"/>
        </a:accent2>
        <a:accent3>
          <a:srgbClr val="FFFFFF"/>
        </a:accent3>
        <a:accent4>
          <a:srgbClr val="000000"/>
        </a:accent4>
        <a:accent5>
          <a:srgbClr val="ECEDDB"/>
        </a:accent5>
        <a:accent6>
          <a:srgbClr val="BDC060"/>
        </a:accent6>
        <a:hlink>
          <a:srgbClr val="3A3B11"/>
        </a:hlink>
        <a:folHlink>
          <a:srgbClr val="EAEB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1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517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FFAAAB"/>
        </a:accent5>
        <a:accent6>
          <a:srgbClr val="AA000B"/>
        </a:accent6>
        <a:hlink>
          <a:srgbClr val="3A0004"/>
        </a:hlink>
        <a:folHlink>
          <a:srgbClr val="FF75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1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CB5D8"/>
        </a:accent5>
        <a:accent6>
          <a:srgbClr val="7B3A76"/>
        </a:accent6>
        <a:hlink>
          <a:srgbClr val="371535"/>
        </a:hlink>
        <a:folHlink>
          <a:srgbClr val="D99F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1 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1C1C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8A15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7D12"/>
        </a:accent6>
        <a:hlink>
          <a:srgbClr val="463900"/>
        </a:hlink>
        <a:folHlink>
          <a:srgbClr val="FFF0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C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1 7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66B2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1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6FC01E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DCAB"/>
        </a:accent5>
        <a:accent6>
          <a:srgbClr val="476D10"/>
        </a:accent6>
        <a:hlink>
          <a:srgbClr val="26420A"/>
        </a:hlink>
        <a:folHlink>
          <a:srgbClr val="ADE9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主题2">
  <a:themeElements>
    <a:clrScheme name="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演示设计">
  <a:themeElements>
    <a:clrScheme name="1_演示设计 7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5B8CC1"/>
      </a:accent1>
      <a:accent2>
        <a:srgbClr val="2A5682"/>
      </a:accent2>
      <a:accent3>
        <a:srgbClr val="FFFFFF"/>
      </a:accent3>
      <a:accent4>
        <a:srgbClr val="000000"/>
      </a:accent4>
      <a:accent5>
        <a:srgbClr val="B5C5DD"/>
      </a:accent5>
      <a:accent6>
        <a:srgbClr val="254D75"/>
      </a:accent6>
      <a:hlink>
        <a:srgbClr val="002850"/>
      </a:hlink>
      <a:folHlink>
        <a:srgbClr val="66B2FE"/>
      </a:folHlink>
    </a:clrScheme>
    <a:fontScheme name="1_演示设计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1_演示设计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FE0BE"/>
        </a:accent1>
        <a:accent2>
          <a:srgbClr val="D1D46B"/>
        </a:accent2>
        <a:accent3>
          <a:srgbClr val="FFFFFF"/>
        </a:accent3>
        <a:accent4>
          <a:srgbClr val="000000"/>
        </a:accent4>
        <a:accent5>
          <a:srgbClr val="ECEDDB"/>
        </a:accent5>
        <a:accent6>
          <a:srgbClr val="BDC060"/>
        </a:accent6>
        <a:hlink>
          <a:srgbClr val="3A3B11"/>
        </a:hlink>
        <a:folHlink>
          <a:srgbClr val="EAEB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演示设计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517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FFAAAB"/>
        </a:accent5>
        <a:accent6>
          <a:srgbClr val="AA000B"/>
        </a:accent6>
        <a:hlink>
          <a:srgbClr val="3A0004"/>
        </a:hlink>
        <a:folHlink>
          <a:srgbClr val="FF75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演示设计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CB5D8"/>
        </a:accent5>
        <a:accent6>
          <a:srgbClr val="7B3A76"/>
        </a:accent6>
        <a:hlink>
          <a:srgbClr val="371535"/>
        </a:hlink>
        <a:folHlink>
          <a:srgbClr val="D99F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演示设计 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1C1C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演示设计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8A15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7D12"/>
        </a:accent6>
        <a:hlink>
          <a:srgbClr val="463900"/>
        </a:hlink>
        <a:folHlink>
          <a:srgbClr val="FFF0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演示设计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C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演示设计 7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66B2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演示设计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6FC01E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DCAB"/>
        </a:accent5>
        <a:accent6>
          <a:srgbClr val="476D10"/>
        </a:accent6>
        <a:hlink>
          <a:srgbClr val="26420A"/>
        </a:hlink>
        <a:folHlink>
          <a:srgbClr val="ADE9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主题2">
  <a:themeElements>
    <a:clrScheme name="1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1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1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主题2">
  <a:themeElements>
    <a:clrScheme name="2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2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2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主题2">
  <a:themeElements>
    <a:clrScheme name="3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3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3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主题2">
  <a:themeElements>
    <a:clrScheme name="4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4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4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主题2">
  <a:themeElements>
    <a:clrScheme name="5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5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5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2596</Words>
  <Application>Microsoft Office PowerPoint</Application>
  <PresentationFormat>全屏显示(4:3)</PresentationFormat>
  <Paragraphs>257</Paragraphs>
  <Slides>60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16</vt:i4>
      </vt:variant>
      <vt:variant>
        <vt:lpstr>幻灯片标题</vt:lpstr>
      </vt:variant>
      <vt:variant>
        <vt:i4>60</vt:i4>
      </vt:variant>
    </vt:vector>
  </HeadingPairs>
  <TitlesOfParts>
    <vt:vector size="76" baseType="lpstr">
      <vt:lpstr>演示设计</vt:lpstr>
      <vt:lpstr>演示设计1</vt:lpstr>
      <vt:lpstr>主题2</vt:lpstr>
      <vt:lpstr>1_演示设计</vt:lpstr>
      <vt:lpstr>1_主题2</vt:lpstr>
      <vt:lpstr>2_主题2</vt:lpstr>
      <vt:lpstr>3_主题2</vt:lpstr>
      <vt:lpstr>4_主题2</vt:lpstr>
      <vt:lpstr>5_主题2</vt:lpstr>
      <vt:lpstr>6_主题2</vt:lpstr>
      <vt:lpstr>7_主题2</vt:lpstr>
      <vt:lpstr>8_主题2</vt:lpstr>
      <vt:lpstr>9_主题2</vt:lpstr>
      <vt:lpstr>10_主题2</vt:lpstr>
      <vt:lpstr>11_主题2</vt:lpstr>
      <vt:lpstr>2_演示设计</vt:lpstr>
      <vt:lpstr>幻灯片 1</vt:lpstr>
      <vt:lpstr>幻灯片 2</vt:lpstr>
      <vt:lpstr>幻灯片 3</vt:lpstr>
      <vt:lpstr>幻灯片 4</vt:lpstr>
      <vt:lpstr>            1.1医疗机构电子化注册的意义</vt:lpstr>
      <vt:lpstr>幻灯片 6</vt:lpstr>
      <vt:lpstr>幻灯片 7</vt:lpstr>
      <vt:lpstr>幻灯片 8</vt:lpstr>
      <vt:lpstr>幻灯片 9</vt:lpstr>
      <vt:lpstr>2.1 运行环境</vt:lpstr>
      <vt:lpstr>2.2 系统的下载及安装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2.4.10查看历史沿革 单击【查看历史沿革】按钮，进入“查看历史沿革”窗口。可以查看本机构的历史沿革信息。如图所示：</vt:lpstr>
      <vt:lpstr>2.5 人员情况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2.7 全国验证</vt:lpstr>
      <vt:lpstr>幻灯片 50</vt:lpstr>
      <vt:lpstr>幻灯片 51</vt:lpstr>
      <vt:lpstr>幻灯片 52</vt:lpstr>
      <vt:lpstr>幻灯片 53</vt:lpstr>
      <vt:lpstr>2.8 系统功能</vt:lpstr>
      <vt:lpstr>幻灯片 55</vt:lpstr>
      <vt:lpstr>幻灯片 56</vt:lpstr>
      <vt:lpstr>幻灯片 57</vt:lpstr>
      <vt:lpstr>幻灯片 58</vt:lpstr>
      <vt:lpstr>2.9 技术支持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北京医师联网注册系统升级改造 初步方案</dc:title>
  <dc:creator>admin</dc:creator>
  <cp:lastModifiedBy>lenovo-11</cp:lastModifiedBy>
  <cp:revision>1630</cp:revision>
  <dcterms:created xsi:type="dcterms:W3CDTF">2008-05-06T01:42:00Z</dcterms:created>
  <dcterms:modified xsi:type="dcterms:W3CDTF">2017-11-23T05:29:59Z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